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theme/theme2.xml" ContentType="application/vnd.openxmlformats-officedocument.theme+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theme/theme3.xml" ContentType="application/vnd.openxmlformats-officedocument.theme+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theme/theme4.xml" ContentType="application/vnd.openxmlformats-officedocument.theme+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tags/tag1.xml" ContentType="application/vnd.openxmlformats-officedocument.presentationml.tags+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tags/tag2.xml" ContentType="application/vnd.openxmlformats-officedocument.presentationml.tags+xml"/>
  <Override PartName="/ppt/notesSlides/notesSlide32.xml" ContentType="application/vnd.openxmlformats-officedocument.presentationml.notesSlide+xml"/>
  <Override PartName="/ppt/tags/tag3.xml" ContentType="application/vnd.openxmlformats-officedocument.presentationml.tags+xml"/>
  <Override PartName="/ppt/notesSlides/notesSlide33.xml" ContentType="application/vnd.openxmlformats-officedocument.presentationml.notesSlide+xml"/>
  <Override PartName="/ppt/tags/tag4.xml" ContentType="application/vnd.openxmlformats-officedocument.presentationml.tags+xml"/>
  <Override PartName="/ppt/notesSlides/notesSlide34.xml" ContentType="application/vnd.openxmlformats-officedocument.presentationml.notesSlide+xml"/>
  <Override PartName="/ppt/tags/tag5.xml" ContentType="application/vnd.openxmlformats-officedocument.presentationml.tags+xml"/>
  <Override PartName="/ppt/notesSlides/notesSlide35.xml" ContentType="application/vnd.openxmlformats-officedocument.presentationml.notesSlide+xml"/>
  <Override PartName="/ppt/tags/tag6.xml" ContentType="application/vnd.openxmlformats-officedocument.presentationml.tags+xml"/>
  <Override PartName="/ppt/notesSlides/notesSlide36.xml" ContentType="application/vnd.openxmlformats-officedocument.presentationml.notesSlide+xml"/>
  <Override PartName="/ppt/tags/tag7.xml" ContentType="application/vnd.openxmlformats-officedocument.presentationml.tags+xml"/>
  <Override PartName="/ppt/notesSlides/notesSlide37.xml" ContentType="application/vnd.openxmlformats-officedocument.presentationml.notesSlide+xml"/>
  <Override PartName="/ppt/tags/tag8.xml" ContentType="application/vnd.openxmlformats-officedocument.presentationml.tags+xml"/>
  <Override PartName="/ppt/notesSlides/notesSlide38.xml" ContentType="application/vnd.openxmlformats-officedocument.presentationml.notesSlide+xml"/>
  <Override PartName="/ppt/tags/tag9.xml" ContentType="application/vnd.openxmlformats-officedocument.presentationml.tags+xml"/>
  <Override PartName="/ppt/notesSlides/notesSlide39.xml" ContentType="application/vnd.openxmlformats-officedocument.presentationml.notesSlide+xml"/>
  <Override PartName="/ppt/tags/tag10.xml" ContentType="application/vnd.openxmlformats-officedocument.presentationml.tags+xml"/>
  <Override PartName="/ppt/notesSlides/notesSlide40.xml" ContentType="application/vnd.openxmlformats-officedocument.presentationml.notesSlide+xml"/>
  <Override PartName="/ppt/tags/tag11.xml" ContentType="application/vnd.openxmlformats-officedocument.presentationml.tags+xml"/>
  <Override PartName="/ppt/notesSlides/notesSlide41.xml" ContentType="application/vnd.openxmlformats-officedocument.presentationml.notesSlide+xml"/>
  <Override PartName="/ppt/tags/tag12.xml" ContentType="application/vnd.openxmlformats-officedocument.presentationml.tags+xml"/>
  <Override PartName="/ppt/notesSlides/notesSlide42.xml" ContentType="application/vnd.openxmlformats-officedocument.presentationml.notesSlide+xml"/>
  <Override PartName="/ppt/tags/tag13.xml" ContentType="application/vnd.openxmlformats-officedocument.presentationml.tags+xml"/>
  <Override PartName="/ppt/notesSlides/notesSlide43.xml" ContentType="application/vnd.openxmlformats-officedocument.presentationml.notesSlide+xml"/>
  <Override PartName="/ppt/tags/tag14.xml" ContentType="application/vnd.openxmlformats-officedocument.presentationml.tags+xml"/>
  <Override PartName="/ppt/notesSlides/notesSlide44.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16" r:id="rId4"/>
    <p:sldMasterId id="2147484228" r:id="rId5"/>
    <p:sldMasterId id="2147484401" r:id="rId6"/>
    <p:sldMasterId id="2147484435" r:id="rId7"/>
    <p:sldMasterId id="2147483660" r:id="rId8"/>
  </p:sldMasterIdLst>
  <p:notesMasterIdLst>
    <p:notesMasterId r:id="rId53"/>
  </p:notesMasterIdLst>
  <p:sldIdLst>
    <p:sldId id="2076138216" r:id="rId9"/>
    <p:sldId id="2138" r:id="rId10"/>
    <p:sldId id="2140" r:id="rId11"/>
    <p:sldId id="2141" r:id="rId12"/>
    <p:sldId id="2142" r:id="rId13"/>
    <p:sldId id="2143" r:id="rId14"/>
    <p:sldId id="2144" r:id="rId15"/>
    <p:sldId id="2145" r:id="rId16"/>
    <p:sldId id="2150" r:id="rId17"/>
    <p:sldId id="2146" r:id="rId18"/>
    <p:sldId id="2147" r:id="rId19"/>
    <p:sldId id="2148" r:id="rId20"/>
    <p:sldId id="2149" r:id="rId21"/>
    <p:sldId id="2151" r:id="rId22"/>
    <p:sldId id="2153" r:id="rId23"/>
    <p:sldId id="2154" r:id="rId24"/>
    <p:sldId id="2155" r:id="rId25"/>
    <p:sldId id="2156" r:id="rId26"/>
    <p:sldId id="2157" r:id="rId27"/>
    <p:sldId id="2158" r:id="rId28"/>
    <p:sldId id="2159" r:id="rId29"/>
    <p:sldId id="2160" r:id="rId30"/>
    <p:sldId id="2161" r:id="rId31"/>
    <p:sldId id="1999" r:id="rId32"/>
    <p:sldId id="2162" r:id="rId33"/>
    <p:sldId id="2163" r:id="rId34"/>
    <p:sldId id="2165" r:id="rId35"/>
    <p:sldId id="2166" r:id="rId36"/>
    <p:sldId id="2167" r:id="rId37"/>
    <p:sldId id="2215" r:id="rId38"/>
    <p:sldId id="2214" r:id="rId39"/>
    <p:sldId id="2216" r:id="rId40"/>
    <p:sldId id="1788" r:id="rId41"/>
    <p:sldId id="1829" r:id="rId42"/>
    <p:sldId id="1810" r:id="rId43"/>
    <p:sldId id="1811" r:id="rId44"/>
    <p:sldId id="1812" r:id="rId45"/>
    <p:sldId id="1796" r:id="rId46"/>
    <p:sldId id="1790" r:id="rId47"/>
    <p:sldId id="1735" r:id="rId48"/>
    <p:sldId id="1814" r:id="rId49"/>
    <p:sldId id="1815" r:id="rId50"/>
    <p:sldId id="1816" r:id="rId51"/>
    <p:sldId id="1797" r:id="rId5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4650" autoAdjust="0"/>
    <p:restoredTop sz="94595" autoAdjust="0"/>
  </p:normalViewPr>
  <p:slideViewPr>
    <p:cSldViewPr snapToGrid="0">
      <p:cViewPr varScale="1">
        <p:scale>
          <a:sx n="104" d="100"/>
          <a:sy n="104" d="100"/>
        </p:scale>
        <p:origin x="1386" y="108"/>
      </p:cViewPr>
      <p:guideLst/>
    </p:cSldViewPr>
  </p:slideViewPr>
  <p:notesTextViewPr>
    <p:cViewPr>
      <p:scale>
        <a:sx n="1" d="1"/>
        <a:sy n="1" d="1"/>
      </p:scale>
      <p:origin x="0" y="0"/>
    </p:cViewPr>
  </p:notesTextViewPr>
  <p:notesViewPr>
    <p:cSldViewPr snapToGrid="0">
      <p:cViewPr>
        <p:scale>
          <a:sx n="100" d="100"/>
          <a:sy n="100" d="100"/>
        </p:scale>
        <p:origin x="3468" y="-43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slide" Target="slides/slide31.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slide" Target="slides/slide34.xml"/><Relationship Id="rId47" Type="http://schemas.openxmlformats.org/officeDocument/2006/relationships/slide" Target="slides/slide39.xml"/><Relationship Id="rId50" Type="http://schemas.openxmlformats.org/officeDocument/2006/relationships/slide" Target="slides/slide42.xml"/><Relationship Id="rId55" Type="http://schemas.openxmlformats.org/officeDocument/2006/relationships/viewProps" Target="viewProps.xml"/><Relationship Id="rId7" Type="http://schemas.openxmlformats.org/officeDocument/2006/relationships/slideMaster" Target="slideMasters/slideMaster4.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2" Type="http://schemas.openxmlformats.org/officeDocument/2006/relationships/customXml" Target="../customXml/item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slide" Target="slides/slide21.xml"/><Relationship Id="rId41" Type="http://schemas.openxmlformats.org/officeDocument/2006/relationships/slide" Target="slides/slide33.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slide" Target="slides/slide37.xml"/><Relationship Id="rId53" Type="http://schemas.openxmlformats.org/officeDocument/2006/relationships/notesMaster" Target="notesMasters/notesMaster1.xml"/><Relationship Id="rId58" Type="http://schemas.microsoft.com/office/2016/11/relationships/changesInfo" Target="changesInfos/changesInfo1.xml"/><Relationship Id="rId5" Type="http://schemas.openxmlformats.org/officeDocument/2006/relationships/slideMaster" Target="slideMasters/slideMaster2.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openxmlformats.org/officeDocument/2006/relationships/tableStyles" Target="tableStyles.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slide" Target="slides/slide44.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slide" Target="slides/slide40.xml"/><Relationship Id="rId56" Type="http://schemas.openxmlformats.org/officeDocument/2006/relationships/theme" Target="theme/theme1.xml"/><Relationship Id="rId8" Type="http://schemas.openxmlformats.org/officeDocument/2006/relationships/slideMaster" Target="slideMasters/slideMaster5.xml"/><Relationship Id="rId51" Type="http://schemas.openxmlformats.org/officeDocument/2006/relationships/slide" Target="slides/slide43.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ulie Descamp (CLEARWATER GROUP LLC)" userId="5ec9b45e-09f7-4acb-ae45-95f738816775" providerId="ADAL" clId="{28AEFA30-DD8F-4909-B53B-AA42AD518ADC}"/>
    <pc:docChg chg="addSld delSld modSld addMainMaster">
      <pc:chgData name="Julie Descamp (CLEARWATER GROUP LLC)" userId="5ec9b45e-09f7-4acb-ae45-95f738816775" providerId="ADAL" clId="{28AEFA30-DD8F-4909-B53B-AA42AD518ADC}" dt="2020-07-22T19:32:45.791" v="4" actId="47"/>
      <pc:docMkLst>
        <pc:docMk/>
      </pc:docMkLst>
      <pc:sldChg chg="del">
        <pc:chgData name="Julie Descamp (CLEARWATER GROUP LLC)" userId="5ec9b45e-09f7-4acb-ae45-95f738816775" providerId="ADAL" clId="{28AEFA30-DD8F-4909-B53B-AA42AD518ADC}" dt="2020-07-22T19:32:45.791" v="4" actId="47"/>
        <pc:sldMkLst>
          <pc:docMk/>
          <pc:sldMk cId="526508219" sldId="2137"/>
        </pc:sldMkLst>
      </pc:sldChg>
      <pc:sldChg chg="modSp add mod">
        <pc:chgData name="Julie Descamp (CLEARWATER GROUP LLC)" userId="5ec9b45e-09f7-4acb-ae45-95f738816775" providerId="ADAL" clId="{28AEFA30-DD8F-4909-B53B-AA42AD518ADC}" dt="2020-07-22T19:32:42.884" v="3" actId="255"/>
        <pc:sldMkLst>
          <pc:docMk/>
          <pc:sldMk cId="633729110" sldId="2076138216"/>
        </pc:sldMkLst>
        <pc:spChg chg="mod">
          <ac:chgData name="Julie Descamp (CLEARWATER GROUP LLC)" userId="5ec9b45e-09f7-4acb-ae45-95f738816775" providerId="ADAL" clId="{28AEFA30-DD8F-4909-B53B-AA42AD518ADC}" dt="2020-07-22T19:32:23.866" v="1"/>
          <ac:spMkLst>
            <pc:docMk/>
            <pc:sldMk cId="633729110" sldId="2076138216"/>
            <ac:spMk id="2" creationId="{00000000-0000-0000-0000-000000000000}"/>
          </ac:spMkLst>
        </pc:spChg>
        <pc:spChg chg="mod">
          <ac:chgData name="Julie Descamp (CLEARWATER GROUP LLC)" userId="5ec9b45e-09f7-4acb-ae45-95f738816775" providerId="ADAL" clId="{28AEFA30-DD8F-4909-B53B-AA42AD518ADC}" dt="2020-07-22T19:32:42.884" v="3" actId="255"/>
          <ac:spMkLst>
            <pc:docMk/>
            <pc:sldMk cId="633729110" sldId="2076138216"/>
            <ac:spMk id="3" creationId="{A844FFA6-9262-4C36-A78A-C4C5EF77C6FE}"/>
          </ac:spMkLst>
        </pc:spChg>
      </pc:sldChg>
      <pc:sldMasterChg chg="add addSldLayout">
        <pc:chgData name="Julie Descamp (CLEARWATER GROUP LLC)" userId="5ec9b45e-09f7-4acb-ae45-95f738816775" providerId="ADAL" clId="{28AEFA30-DD8F-4909-B53B-AA42AD518ADC}" dt="2020-07-22T19:32:14.363" v="0" actId="22"/>
        <pc:sldMasterMkLst>
          <pc:docMk/>
          <pc:sldMasterMk cId="87487412" sldId="2147483660"/>
        </pc:sldMasterMkLst>
        <pc:sldLayoutChg chg="add">
          <pc:chgData name="Julie Descamp (CLEARWATER GROUP LLC)" userId="5ec9b45e-09f7-4acb-ae45-95f738816775" providerId="ADAL" clId="{28AEFA30-DD8F-4909-B53B-AA42AD518ADC}" dt="2020-07-22T19:32:14.363" v="0" actId="22"/>
          <pc:sldLayoutMkLst>
            <pc:docMk/>
            <pc:sldMasterMk cId="87487412" sldId="2147483660"/>
            <pc:sldLayoutMk cId="4094627309" sldId="2147483671"/>
          </pc:sldLayoutMkLst>
        </pc:sldLayoutChg>
        <pc:sldLayoutChg chg="add">
          <pc:chgData name="Julie Descamp (CLEARWATER GROUP LLC)" userId="5ec9b45e-09f7-4acb-ae45-95f738816775" providerId="ADAL" clId="{28AEFA30-DD8F-4909-B53B-AA42AD518ADC}" dt="2020-07-22T19:32:14.363" v="0" actId="22"/>
          <pc:sldLayoutMkLst>
            <pc:docMk/>
            <pc:sldMasterMk cId="87487412" sldId="2147483660"/>
            <pc:sldLayoutMk cId="2926626160" sldId="2147483672"/>
          </pc:sldLayoutMkLst>
        </pc:sldLayoutChg>
        <pc:sldLayoutChg chg="add">
          <pc:chgData name="Julie Descamp (CLEARWATER GROUP LLC)" userId="5ec9b45e-09f7-4acb-ae45-95f738816775" providerId="ADAL" clId="{28AEFA30-DD8F-4909-B53B-AA42AD518ADC}" dt="2020-07-22T19:32:14.363" v="0" actId="22"/>
          <pc:sldLayoutMkLst>
            <pc:docMk/>
            <pc:sldMasterMk cId="87487412" sldId="2147483660"/>
            <pc:sldLayoutMk cId="4032333795" sldId="2147483673"/>
          </pc:sldLayoutMkLst>
        </pc:sldLayoutChg>
        <pc:sldLayoutChg chg="add">
          <pc:chgData name="Julie Descamp (CLEARWATER GROUP LLC)" userId="5ec9b45e-09f7-4acb-ae45-95f738816775" providerId="ADAL" clId="{28AEFA30-DD8F-4909-B53B-AA42AD518ADC}" dt="2020-07-22T19:32:14.363" v="0" actId="22"/>
          <pc:sldLayoutMkLst>
            <pc:docMk/>
            <pc:sldMasterMk cId="87487412" sldId="2147483660"/>
            <pc:sldLayoutMk cId="3554139112" sldId="2147483674"/>
          </pc:sldLayoutMkLst>
        </pc:sldLayoutChg>
        <pc:sldLayoutChg chg="add">
          <pc:chgData name="Julie Descamp (CLEARWATER GROUP LLC)" userId="5ec9b45e-09f7-4acb-ae45-95f738816775" providerId="ADAL" clId="{28AEFA30-DD8F-4909-B53B-AA42AD518ADC}" dt="2020-07-22T19:32:14.363" v="0" actId="22"/>
          <pc:sldLayoutMkLst>
            <pc:docMk/>
            <pc:sldMasterMk cId="87487412" sldId="2147483660"/>
            <pc:sldLayoutMk cId="1278894218" sldId="2147483675"/>
          </pc:sldLayoutMkLst>
        </pc:sldLayoutChg>
        <pc:sldLayoutChg chg="add">
          <pc:chgData name="Julie Descamp (CLEARWATER GROUP LLC)" userId="5ec9b45e-09f7-4acb-ae45-95f738816775" providerId="ADAL" clId="{28AEFA30-DD8F-4909-B53B-AA42AD518ADC}" dt="2020-07-22T19:32:14.363" v="0" actId="22"/>
          <pc:sldLayoutMkLst>
            <pc:docMk/>
            <pc:sldMasterMk cId="87487412" sldId="2147483660"/>
            <pc:sldLayoutMk cId="116899507" sldId="2147483676"/>
          </pc:sldLayoutMkLst>
        </pc:sldLayoutChg>
        <pc:sldLayoutChg chg="add">
          <pc:chgData name="Julie Descamp (CLEARWATER GROUP LLC)" userId="5ec9b45e-09f7-4acb-ae45-95f738816775" providerId="ADAL" clId="{28AEFA30-DD8F-4909-B53B-AA42AD518ADC}" dt="2020-07-22T19:32:14.363" v="0" actId="22"/>
          <pc:sldLayoutMkLst>
            <pc:docMk/>
            <pc:sldMasterMk cId="87487412" sldId="2147483660"/>
            <pc:sldLayoutMk cId="1401457525" sldId="2147483677"/>
          </pc:sldLayoutMkLst>
        </pc:sldLayoutChg>
        <pc:sldLayoutChg chg="add">
          <pc:chgData name="Julie Descamp (CLEARWATER GROUP LLC)" userId="5ec9b45e-09f7-4acb-ae45-95f738816775" providerId="ADAL" clId="{28AEFA30-DD8F-4909-B53B-AA42AD518ADC}" dt="2020-07-22T19:32:14.363" v="0" actId="22"/>
          <pc:sldLayoutMkLst>
            <pc:docMk/>
            <pc:sldMasterMk cId="87487412" sldId="2147483660"/>
            <pc:sldLayoutMk cId="2116158106" sldId="2147483678"/>
          </pc:sldLayoutMkLst>
        </pc:sldLayoutChg>
        <pc:sldLayoutChg chg="add">
          <pc:chgData name="Julie Descamp (CLEARWATER GROUP LLC)" userId="5ec9b45e-09f7-4acb-ae45-95f738816775" providerId="ADAL" clId="{28AEFA30-DD8F-4909-B53B-AA42AD518ADC}" dt="2020-07-22T19:32:14.363" v="0" actId="22"/>
          <pc:sldLayoutMkLst>
            <pc:docMk/>
            <pc:sldMasterMk cId="87487412" sldId="2147483660"/>
            <pc:sldLayoutMk cId="4077211997" sldId="2147483679"/>
          </pc:sldLayoutMkLst>
        </pc:sldLayoutChg>
        <pc:sldLayoutChg chg="add">
          <pc:chgData name="Julie Descamp (CLEARWATER GROUP LLC)" userId="5ec9b45e-09f7-4acb-ae45-95f738816775" providerId="ADAL" clId="{28AEFA30-DD8F-4909-B53B-AA42AD518ADC}" dt="2020-07-22T19:32:14.363" v="0" actId="22"/>
          <pc:sldLayoutMkLst>
            <pc:docMk/>
            <pc:sldMasterMk cId="87487412" sldId="2147483660"/>
            <pc:sldLayoutMk cId="4108482333" sldId="2147483680"/>
          </pc:sldLayoutMkLst>
        </pc:sldLayoutChg>
        <pc:sldLayoutChg chg="add">
          <pc:chgData name="Julie Descamp (CLEARWATER GROUP LLC)" userId="5ec9b45e-09f7-4acb-ae45-95f738816775" providerId="ADAL" clId="{28AEFA30-DD8F-4909-B53B-AA42AD518ADC}" dt="2020-07-22T19:32:14.363" v="0" actId="22"/>
          <pc:sldLayoutMkLst>
            <pc:docMk/>
            <pc:sldMasterMk cId="87487412" sldId="2147483660"/>
            <pc:sldLayoutMk cId="540683807" sldId="2147483681"/>
          </pc:sldLayoutMkLst>
        </pc:sldLayoutChg>
        <pc:sldLayoutChg chg="add">
          <pc:chgData name="Julie Descamp (CLEARWATER GROUP LLC)" userId="5ec9b45e-09f7-4acb-ae45-95f738816775" providerId="ADAL" clId="{28AEFA30-DD8F-4909-B53B-AA42AD518ADC}" dt="2020-07-22T19:32:14.363" v="0" actId="22"/>
          <pc:sldLayoutMkLst>
            <pc:docMk/>
            <pc:sldMasterMk cId="87487412" sldId="2147483660"/>
            <pc:sldLayoutMk cId="321934608" sldId="2147483682"/>
          </pc:sldLayoutMkLst>
        </pc:sldLayoutChg>
        <pc:sldLayoutChg chg="add">
          <pc:chgData name="Julie Descamp (CLEARWATER GROUP LLC)" userId="5ec9b45e-09f7-4acb-ae45-95f738816775" providerId="ADAL" clId="{28AEFA30-DD8F-4909-B53B-AA42AD518ADC}" dt="2020-07-22T19:32:14.363" v="0" actId="22"/>
          <pc:sldLayoutMkLst>
            <pc:docMk/>
            <pc:sldMasterMk cId="87487412" sldId="2147483660"/>
            <pc:sldLayoutMk cId="2867514222" sldId="2147483683"/>
          </pc:sldLayoutMkLst>
        </pc:sldLayoutChg>
        <pc:sldLayoutChg chg="add">
          <pc:chgData name="Julie Descamp (CLEARWATER GROUP LLC)" userId="5ec9b45e-09f7-4acb-ae45-95f738816775" providerId="ADAL" clId="{28AEFA30-DD8F-4909-B53B-AA42AD518ADC}" dt="2020-07-22T19:32:14.363" v="0" actId="22"/>
          <pc:sldLayoutMkLst>
            <pc:docMk/>
            <pc:sldMasterMk cId="87487412" sldId="2147483660"/>
            <pc:sldLayoutMk cId="3958490184" sldId="2147483684"/>
          </pc:sldLayoutMkLst>
        </pc:sldLayoutChg>
        <pc:sldLayoutChg chg="add">
          <pc:chgData name="Julie Descamp (CLEARWATER GROUP LLC)" userId="5ec9b45e-09f7-4acb-ae45-95f738816775" providerId="ADAL" clId="{28AEFA30-DD8F-4909-B53B-AA42AD518ADC}" dt="2020-07-22T19:32:14.363" v="0" actId="22"/>
          <pc:sldLayoutMkLst>
            <pc:docMk/>
            <pc:sldMasterMk cId="87487412" sldId="2147483660"/>
            <pc:sldLayoutMk cId="1601572836" sldId="2147483685"/>
          </pc:sldLayoutMkLst>
        </pc:sldLayoutChg>
        <pc:sldLayoutChg chg="add">
          <pc:chgData name="Julie Descamp (CLEARWATER GROUP LLC)" userId="5ec9b45e-09f7-4acb-ae45-95f738816775" providerId="ADAL" clId="{28AEFA30-DD8F-4909-B53B-AA42AD518ADC}" dt="2020-07-22T19:32:14.363" v="0" actId="22"/>
          <pc:sldLayoutMkLst>
            <pc:docMk/>
            <pc:sldMasterMk cId="87487412" sldId="2147483660"/>
            <pc:sldLayoutMk cId="3356955728" sldId="2147483686"/>
          </pc:sldLayoutMkLst>
        </pc:sldLayoutChg>
        <pc:sldLayoutChg chg="add">
          <pc:chgData name="Julie Descamp (CLEARWATER GROUP LLC)" userId="5ec9b45e-09f7-4acb-ae45-95f738816775" providerId="ADAL" clId="{28AEFA30-DD8F-4909-B53B-AA42AD518ADC}" dt="2020-07-22T19:32:14.363" v="0" actId="22"/>
          <pc:sldLayoutMkLst>
            <pc:docMk/>
            <pc:sldMasterMk cId="87487412" sldId="2147483660"/>
            <pc:sldLayoutMk cId="3363638931" sldId="2147483687"/>
          </pc:sldLayoutMkLst>
        </pc:sldLayoutChg>
        <pc:sldLayoutChg chg="add">
          <pc:chgData name="Julie Descamp (CLEARWATER GROUP LLC)" userId="5ec9b45e-09f7-4acb-ae45-95f738816775" providerId="ADAL" clId="{28AEFA30-DD8F-4909-B53B-AA42AD518ADC}" dt="2020-07-22T19:32:14.363" v="0" actId="22"/>
          <pc:sldLayoutMkLst>
            <pc:docMk/>
            <pc:sldMasterMk cId="87487412" sldId="2147483660"/>
            <pc:sldLayoutMk cId="2016179906" sldId="2147483688"/>
          </pc:sldLayoutMkLst>
        </pc:sldLayoutChg>
        <pc:sldLayoutChg chg="add">
          <pc:chgData name="Julie Descamp (CLEARWATER GROUP LLC)" userId="5ec9b45e-09f7-4acb-ae45-95f738816775" providerId="ADAL" clId="{28AEFA30-DD8F-4909-B53B-AA42AD518ADC}" dt="2020-07-22T19:32:14.363" v="0" actId="22"/>
          <pc:sldLayoutMkLst>
            <pc:docMk/>
            <pc:sldMasterMk cId="87487412" sldId="2147483660"/>
            <pc:sldLayoutMk cId="2863709060" sldId="2147483689"/>
          </pc:sldLayoutMkLst>
        </pc:sldLayoutChg>
        <pc:sldLayoutChg chg="add">
          <pc:chgData name="Julie Descamp (CLEARWATER GROUP LLC)" userId="5ec9b45e-09f7-4acb-ae45-95f738816775" providerId="ADAL" clId="{28AEFA30-DD8F-4909-B53B-AA42AD518ADC}" dt="2020-07-22T19:32:14.363" v="0" actId="22"/>
          <pc:sldLayoutMkLst>
            <pc:docMk/>
            <pc:sldMasterMk cId="87487412" sldId="2147483660"/>
            <pc:sldLayoutMk cId="294904762" sldId="2147483690"/>
          </pc:sldLayoutMkLst>
        </pc:sldLayoutChg>
        <pc:sldLayoutChg chg="add">
          <pc:chgData name="Julie Descamp (CLEARWATER GROUP LLC)" userId="5ec9b45e-09f7-4acb-ae45-95f738816775" providerId="ADAL" clId="{28AEFA30-DD8F-4909-B53B-AA42AD518ADC}" dt="2020-07-22T19:32:14.363" v="0" actId="22"/>
          <pc:sldLayoutMkLst>
            <pc:docMk/>
            <pc:sldMasterMk cId="87487412" sldId="2147483660"/>
            <pc:sldLayoutMk cId="1323237206" sldId="2147483691"/>
          </pc:sldLayoutMkLst>
        </pc:sldLayoutChg>
        <pc:sldLayoutChg chg="add">
          <pc:chgData name="Julie Descamp (CLEARWATER GROUP LLC)" userId="5ec9b45e-09f7-4acb-ae45-95f738816775" providerId="ADAL" clId="{28AEFA30-DD8F-4909-B53B-AA42AD518ADC}" dt="2020-07-22T19:32:14.363" v="0" actId="22"/>
          <pc:sldLayoutMkLst>
            <pc:docMk/>
            <pc:sldMasterMk cId="87487412" sldId="2147483660"/>
            <pc:sldLayoutMk cId="1510008915" sldId="2147483692"/>
          </pc:sldLayoutMkLst>
        </pc:sldLayoutChg>
        <pc:sldLayoutChg chg="add">
          <pc:chgData name="Julie Descamp (CLEARWATER GROUP LLC)" userId="5ec9b45e-09f7-4acb-ae45-95f738816775" providerId="ADAL" clId="{28AEFA30-DD8F-4909-B53B-AA42AD518ADC}" dt="2020-07-22T19:32:14.363" v="0" actId="22"/>
          <pc:sldLayoutMkLst>
            <pc:docMk/>
            <pc:sldMasterMk cId="87487412" sldId="2147483660"/>
            <pc:sldLayoutMk cId="3974264315" sldId="2147483693"/>
          </pc:sldLayoutMkLst>
        </pc:sldLayoutChg>
        <pc:sldLayoutChg chg="add">
          <pc:chgData name="Julie Descamp (CLEARWATER GROUP LLC)" userId="5ec9b45e-09f7-4acb-ae45-95f738816775" providerId="ADAL" clId="{28AEFA30-DD8F-4909-B53B-AA42AD518ADC}" dt="2020-07-22T19:32:14.363" v="0" actId="22"/>
          <pc:sldLayoutMkLst>
            <pc:docMk/>
            <pc:sldMasterMk cId="87487412" sldId="2147483660"/>
            <pc:sldLayoutMk cId="1269724954" sldId="2147483694"/>
          </pc:sldLayoutMkLst>
        </pc:sldLayoutChg>
        <pc:sldLayoutChg chg="add">
          <pc:chgData name="Julie Descamp (CLEARWATER GROUP LLC)" userId="5ec9b45e-09f7-4acb-ae45-95f738816775" providerId="ADAL" clId="{28AEFA30-DD8F-4909-B53B-AA42AD518ADC}" dt="2020-07-22T19:32:14.363" v="0" actId="22"/>
          <pc:sldLayoutMkLst>
            <pc:docMk/>
            <pc:sldMasterMk cId="87487412" sldId="2147483660"/>
            <pc:sldLayoutMk cId="756559274" sldId="2147483696"/>
          </pc:sldLayoutMkLst>
        </pc:sldLayoutChg>
        <pc:sldLayoutChg chg="add">
          <pc:chgData name="Julie Descamp (CLEARWATER GROUP LLC)" userId="5ec9b45e-09f7-4acb-ae45-95f738816775" providerId="ADAL" clId="{28AEFA30-DD8F-4909-B53B-AA42AD518ADC}" dt="2020-07-22T19:32:14.363" v="0" actId="22"/>
          <pc:sldLayoutMkLst>
            <pc:docMk/>
            <pc:sldMasterMk cId="87487412" sldId="2147483660"/>
            <pc:sldLayoutMk cId="3091604451" sldId="2147483697"/>
          </pc:sldLayoutMkLst>
        </pc:sldLayoutChg>
        <pc:sldLayoutChg chg="add">
          <pc:chgData name="Julie Descamp (CLEARWATER GROUP LLC)" userId="5ec9b45e-09f7-4acb-ae45-95f738816775" providerId="ADAL" clId="{28AEFA30-DD8F-4909-B53B-AA42AD518ADC}" dt="2020-07-22T19:32:14.363" v="0" actId="22"/>
          <pc:sldLayoutMkLst>
            <pc:docMk/>
            <pc:sldMasterMk cId="87487412" sldId="2147483660"/>
            <pc:sldLayoutMk cId="2799975977" sldId="2147483698"/>
          </pc:sldLayoutMkLst>
        </pc:sldLayoutChg>
        <pc:sldLayoutChg chg="add">
          <pc:chgData name="Julie Descamp (CLEARWATER GROUP LLC)" userId="5ec9b45e-09f7-4acb-ae45-95f738816775" providerId="ADAL" clId="{28AEFA30-DD8F-4909-B53B-AA42AD518ADC}" dt="2020-07-22T19:32:14.363" v="0" actId="22"/>
          <pc:sldLayoutMkLst>
            <pc:docMk/>
            <pc:sldMasterMk cId="87487412" sldId="2147483660"/>
            <pc:sldLayoutMk cId="1429293935" sldId="2147483699"/>
          </pc:sldLayoutMkLst>
        </pc:sldLayoutChg>
        <pc:sldLayoutChg chg="add">
          <pc:chgData name="Julie Descamp (CLEARWATER GROUP LLC)" userId="5ec9b45e-09f7-4acb-ae45-95f738816775" providerId="ADAL" clId="{28AEFA30-DD8F-4909-B53B-AA42AD518ADC}" dt="2020-07-22T19:32:14.363" v="0" actId="22"/>
          <pc:sldLayoutMkLst>
            <pc:docMk/>
            <pc:sldMasterMk cId="87487412" sldId="2147483660"/>
            <pc:sldLayoutMk cId="791780039" sldId="2147483700"/>
          </pc:sldLayoutMkLst>
        </pc:sldLayoutChg>
        <pc:sldLayoutChg chg="add">
          <pc:chgData name="Julie Descamp (CLEARWATER GROUP LLC)" userId="5ec9b45e-09f7-4acb-ae45-95f738816775" providerId="ADAL" clId="{28AEFA30-DD8F-4909-B53B-AA42AD518ADC}" dt="2020-07-22T19:32:14.363" v="0" actId="22"/>
          <pc:sldLayoutMkLst>
            <pc:docMk/>
            <pc:sldMasterMk cId="87487412" sldId="2147483660"/>
            <pc:sldLayoutMk cId="2172933227" sldId="2147483701"/>
          </pc:sldLayoutMkLst>
        </pc:sldLayoutChg>
        <pc:sldLayoutChg chg="add">
          <pc:chgData name="Julie Descamp (CLEARWATER GROUP LLC)" userId="5ec9b45e-09f7-4acb-ae45-95f738816775" providerId="ADAL" clId="{28AEFA30-DD8F-4909-B53B-AA42AD518ADC}" dt="2020-07-22T19:32:14.363" v="0" actId="22"/>
          <pc:sldLayoutMkLst>
            <pc:docMk/>
            <pc:sldMasterMk cId="87487412" sldId="2147483660"/>
            <pc:sldLayoutMk cId="3386269191" sldId="2147483702"/>
          </pc:sldLayoutMkLst>
        </pc:sldLayoutChg>
        <pc:sldLayoutChg chg="add">
          <pc:chgData name="Julie Descamp (CLEARWATER GROUP LLC)" userId="5ec9b45e-09f7-4acb-ae45-95f738816775" providerId="ADAL" clId="{28AEFA30-DD8F-4909-B53B-AA42AD518ADC}" dt="2020-07-22T19:32:14.363" v="0" actId="22"/>
          <pc:sldLayoutMkLst>
            <pc:docMk/>
            <pc:sldMasterMk cId="87487412" sldId="2147483660"/>
            <pc:sldLayoutMk cId="2624611229" sldId="2147483703"/>
          </pc:sldLayoutMkLst>
        </pc:sldLayoutChg>
        <pc:sldLayoutChg chg="add">
          <pc:chgData name="Julie Descamp (CLEARWATER GROUP LLC)" userId="5ec9b45e-09f7-4acb-ae45-95f738816775" providerId="ADAL" clId="{28AEFA30-DD8F-4909-B53B-AA42AD518ADC}" dt="2020-07-22T19:32:14.363" v="0" actId="22"/>
          <pc:sldLayoutMkLst>
            <pc:docMk/>
            <pc:sldMasterMk cId="87487412" sldId="2147483660"/>
            <pc:sldLayoutMk cId="3673328118" sldId="2147485518"/>
          </pc:sldLayoutMkLst>
        </pc:sldLayoutChg>
        <pc:sldLayoutChg chg="add">
          <pc:chgData name="Julie Descamp (CLEARWATER GROUP LLC)" userId="5ec9b45e-09f7-4acb-ae45-95f738816775" providerId="ADAL" clId="{28AEFA30-DD8F-4909-B53B-AA42AD518ADC}" dt="2020-07-22T19:32:14.363" v="0" actId="22"/>
          <pc:sldLayoutMkLst>
            <pc:docMk/>
            <pc:sldMasterMk cId="87487412" sldId="2147483660"/>
            <pc:sldLayoutMk cId="2566174507" sldId="2147485519"/>
          </pc:sldLayoutMkLst>
        </pc:sldLayoutChg>
        <pc:sldLayoutChg chg="add">
          <pc:chgData name="Julie Descamp (CLEARWATER GROUP LLC)" userId="5ec9b45e-09f7-4acb-ae45-95f738816775" providerId="ADAL" clId="{28AEFA30-DD8F-4909-B53B-AA42AD518ADC}" dt="2020-07-22T19:32:14.363" v="0" actId="22"/>
          <pc:sldLayoutMkLst>
            <pc:docMk/>
            <pc:sldMasterMk cId="87487412" sldId="2147483660"/>
            <pc:sldLayoutMk cId="622920375" sldId="2147485520"/>
          </pc:sldLayoutMkLst>
        </pc:sldLayoutChg>
        <pc:sldLayoutChg chg="add">
          <pc:chgData name="Julie Descamp (CLEARWATER GROUP LLC)" userId="5ec9b45e-09f7-4acb-ae45-95f738816775" providerId="ADAL" clId="{28AEFA30-DD8F-4909-B53B-AA42AD518ADC}" dt="2020-07-22T19:32:14.363" v="0" actId="22"/>
          <pc:sldLayoutMkLst>
            <pc:docMk/>
            <pc:sldMasterMk cId="87487412" sldId="2147483660"/>
            <pc:sldLayoutMk cId="2782392134" sldId="2147485521"/>
          </pc:sldLayoutMkLst>
        </pc:sldLayoutChg>
        <pc:sldLayoutChg chg="add">
          <pc:chgData name="Julie Descamp (CLEARWATER GROUP LLC)" userId="5ec9b45e-09f7-4acb-ae45-95f738816775" providerId="ADAL" clId="{28AEFA30-DD8F-4909-B53B-AA42AD518ADC}" dt="2020-07-22T19:32:14.363" v="0" actId="22"/>
          <pc:sldLayoutMkLst>
            <pc:docMk/>
            <pc:sldMasterMk cId="87487412" sldId="2147483660"/>
            <pc:sldLayoutMk cId="324866462" sldId="2147485522"/>
          </pc:sldLayoutMkLst>
        </pc:sldLayoutChg>
        <pc:sldLayoutChg chg="add">
          <pc:chgData name="Julie Descamp (CLEARWATER GROUP LLC)" userId="5ec9b45e-09f7-4acb-ae45-95f738816775" providerId="ADAL" clId="{28AEFA30-DD8F-4909-B53B-AA42AD518ADC}" dt="2020-07-22T19:32:14.363" v="0" actId="22"/>
          <pc:sldLayoutMkLst>
            <pc:docMk/>
            <pc:sldMasterMk cId="87487412" sldId="2147483660"/>
            <pc:sldLayoutMk cId="4233305935" sldId="2147485523"/>
          </pc:sldLayoutMkLst>
        </pc:sldLayoutChg>
        <pc:sldLayoutChg chg="add">
          <pc:chgData name="Julie Descamp (CLEARWATER GROUP LLC)" userId="5ec9b45e-09f7-4acb-ae45-95f738816775" providerId="ADAL" clId="{28AEFA30-DD8F-4909-B53B-AA42AD518ADC}" dt="2020-07-22T19:32:14.363" v="0" actId="22"/>
          <pc:sldLayoutMkLst>
            <pc:docMk/>
            <pc:sldMasterMk cId="87487412" sldId="2147483660"/>
            <pc:sldLayoutMk cId="1511165474" sldId="2147485524"/>
          </pc:sldLayoutMkLst>
        </pc:sldLayoutChg>
        <pc:sldLayoutChg chg="add">
          <pc:chgData name="Julie Descamp (CLEARWATER GROUP LLC)" userId="5ec9b45e-09f7-4acb-ae45-95f738816775" providerId="ADAL" clId="{28AEFA30-DD8F-4909-B53B-AA42AD518ADC}" dt="2020-07-22T19:32:14.363" v="0" actId="22"/>
          <pc:sldLayoutMkLst>
            <pc:docMk/>
            <pc:sldMasterMk cId="87487412" sldId="2147483660"/>
            <pc:sldLayoutMk cId="195454277" sldId="2147485525"/>
          </pc:sldLayoutMkLst>
        </pc:sldLayoutChg>
        <pc:sldLayoutChg chg="add">
          <pc:chgData name="Julie Descamp (CLEARWATER GROUP LLC)" userId="5ec9b45e-09f7-4acb-ae45-95f738816775" providerId="ADAL" clId="{28AEFA30-DD8F-4909-B53B-AA42AD518ADC}" dt="2020-07-22T19:32:14.363" v="0" actId="22"/>
          <pc:sldLayoutMkLst>
            <pc:docMk/>
            <pc:sldMasterMk cId="87487412" sldId="2147483660"/>
            <pc:sldLayoutMk cId="1949234042" sldId="2147485526"/>
          </pc:sldLayoutMkLst>
        </pc:sldLayoutChg>
        <pc:sldLayoutChg chg="add">
          <pc:chgData name="Julie Descamp (CLEARWATER GROUP LLC)" userId="5ec9b45e-09f7-4acb-ae45-95f738816775" providerId="ADAL" clId="{28AEFA30-DD8F-4909-B53B-AA42AD518ADC}" dt="2020-07-22T19:32:14.363" v="0" actId="22"/>
          <pc:sldLayoutMkLst>
            <pc:docMk/>
            <pc:sldMasterMk cId="87487412" sldId="2147483660"/>
            <pc:sldLayoutMk cId="1386133776" sldId="2147485527"/>
          </pc:sldLayoutMkLst>
        </pc:sldLayoutChg>
      </pc:sldMasterChg>
      <pc:sldMasterChg chg="delSldLayout">
        <pc:chgData name="Julie Descamp (CLEARWATER GROUP LLC)" userId="5ec9b45e-09f7-4acb-ae45-95f738816775" providerId="ADAL" clId="{28AEFA30-DD8F-4909-B53B-AA42AD518ADC}" dt="2020-07-22T19:32:45.791" v="4" actId="47"/>
        <pc:sldMasterMkLst>
          <pc:docMk/>
          <pc:sldMasterMk cId="662980139" sldId="2147484016"/>
        </pc:sldMasterMkLst>
        <pc:sldLayoutChg chg="del">
          <pc:chgData name="Julie Descamp (CLEARWATER GROUP LLC)" userId="5ec9b45e-09f7-4acb-ae45-95f738816775" providerId="ADAL" clId="{28AEFA30-DD8F-4909-B53B-AA42AD518ADC}" dt="2020-07-22T19:32:45.791" v="4" actId="47"/>
          <pc:sldLayoutMkLst>
            <pc:docMk/>
            <pc:sldMasterMk cId="662980139" sldId="2147484016"/>
            <pc:sldLayoutMk cId="3924328497" sldId="2147484049"/>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latin typeface="Calibri" panose="020F0502020204030204" pitchFamily="34" charset="0"/>
              <a:ea typeface="微软雅黑" panose="020B0503020204020204" pitchFamily="34" charset="-122"/>
            </a:endParaRP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FDA37B5-42E6-4FC0-BF3A-52D416D10A8D}" type="datetimeFigureOut">
              <a:rPr lang="en-US" altLang="zh-CN" smtClean="0">
                <a:latin typeface="Calibri" panose="020F0502020204030204" pitchFamily="34" charset="0"/>
                <a:ea typeface="微软雅黑" panose="020B0503020204020204" pitchFamily="34" charset="-122"/>
              </a:rPr>
              <a:t>8/12/2020</a:t>
            </a:fld>
            <a:endParaRPr lang="zh-CN" altLang="en-US" dirty="0">
              <a:latin typeface="Calibri" panose="020F0502020204030204" pitchFamily="34" charset="0"/>
              <a:ea typeface="微软雅黑" panose="020B0503020204020204" pitchFamily="34" charset="-122"/>
            </a:endParaRP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latin typeface="Calibri" panose="020F0502020204030204" pitchFamily="34" charset="0"/>
              <a:ea typeface="微软雅黑" panose="020B0503020204020204" pitchFamily="34" charset="-122"/>
            </a:endParaRP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ltLang="zh-CN"/>
              <a:t>Click to edit Master text styles</a:t>
            </a:r>
          </a:p>
          <a:p>
            <a:pPr lvl="1"/>
            <a:r>
              <a:rPr lang="en-US" altLang="zh-CN"/>
              <a:t>Second level</a:t>
            </a:r>
            <a:endParaRPr lang="zh-CN" altLang="en-US"/>
          </a:p>
          <a:p>
            <a:pPr lvl="2"/>
            <a:r>
              <a:rPr lang="en-US" altLang="zh-CN"/>
              <a:t>Third level</a:t>
            </a:r>
            <a:endParaRPr lang="zh-CN" altLang="en-US"/>
          </a:p>
          <a:p>
            <a:pPr lvl="3"/>
            <a:r>
              <a:rPr lang="en-US" altLang="zh-CN"/>
              <a:t>Fourth level</a:t>
            </a:r>
            <a:endParaRPr lang="zh-CN" altLang="en-US"/>
          </a:p>
          <a:p>
            <a:pPr lvl="4"/>
            <a:r>
              <a:rPr lang="en-US" altLang="zh-CN"/>
              <a:t>Fifth level</a:t>
            </a:r>
            <a:endParaRPr lang="zh-CN" altLang="en-US" dirty="0"/>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latin typeface="Calibri" panose="020F0502020204030204" pitchFamily="34" charset="0"/>
              <a:ea typeface="微软雅黑" panose="020B0503020204020204" pitchFamily="34" charset="-122"/>
            </a:endParaRP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4AEC38C-2AA6-45EB-B7A5-18E42F79037E}" type="slidenum">
              <a:rPr lang="en-US" altLang="zh-CN" smtClean="0">
                <a:latin typeface="Calibri" panose="020F0502020204030204" pitchFamily="34" charset="0"/>
                <a:ea typeface="微软雅黑" panose="020B0503020204020204" pitchFamily="34" charset="-122"/>
              </a:rPr>
              <a:t>‹#›</a:t>
            </a:fld>
            <a:endParaRPr lang="zh-CN" altLang="en-US" dirty="0">
              <a:latin typeface="Calibri" panose="020F0502020204030204" pitchFamily="34" charset="0"/>
              <a:ea typeface="微软雅黑" panose="020B0503020204020204" pitchFamily="34" charset="-122"/>
            </a:endParaRPr>
          </a:p>
        </p:txBody>
      </p:sp>
    </p:spTree>
    <p:extLst>
      <p:ext uri="{BB962C8B-B14F-4D97-AF65-F5344CB8AC3E}">
        <p14:creationId xmlns:p14="http://schemas.microsoft.com/office/powerpoint/2010/main" val="34773593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docs.microsoft.com/en-us/microsoftteams/platform/concepts/authentication/authentication"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s://cdx.transform.microsoft.com/experience-detail/15448f82-f681-4186-97b5-aa4354435a9a" TargetMode="External"/><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3" Type="http://schemas.openxmlformats.org/officeDocument/2006/relationships/hyperlink" Target="https://cdx.transform.microsoft.com/experience-detail/15448f82-f681-4186-97b5-aa4354435a9a" TargetMode="External"/><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microsoft.github.io/fluent-ui-react/"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latin typeface="Calibri" panose="020F0502020204030204" pitchFamily="34" charset="0"/>
              <a:ea typeface="微软雅黑" panose="020B0503020204020204" pitchFamily="34" charset="-122"/>
            </a:endParaRP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微软雅黑" panose="020B0503020204020204" pitchFamily="34" charset="-122"/>
              <a:cs typeface="+mn-cs"/>
            </a:endParaRP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Segoe UI" pitchFamily="34" charset="0"/>
                <a:ea typeface="微软雅黑" panose="020B0503020204020204" pitchFamily="34" charset="-122"/>
                <a:cs typeface="+mn-cs"/>
              </a:rPr>
              <a:pPr marL="0" marR="0" lvl="0" indent="0" algn="r" defTabSz="914367" rtl="0" eaLnBrk="1" fontAlgn="auto" latinLnBrk="0" hangingPunct="1">
                <a:lnSpc>
                  <a:spcPct val="100000"/>
                </a:lnSpc>
                <a:spcBef>
                  <a:spcPts val="0"/>
                </a:spcBef>
                <a:spcAft>
                  <a:spcPts val="0"/>
                </a:spcAft>
                <a:buClrTx/>
                <a:buSzTx/>
                <a:buFontTx/>
                <a:buNone/>
                <a:tabLst/>
                <a:defRPr/>
              </a:pPr>
              <a:t>8/12/2020 10:30 AM</a:t>
            </a:fld>
            <a:endParaRPr kumimoji="0" lang="en-US" sz="1200" b="0" i="0" u="none" strike="noStrike" kern="1200" cap="none" spc="0" normalizeH="0" baseline="0" noProof="0">
              <a:ln>
                <a:noFill/>
              </a:ln>
              <a:solidFill>
                <a:prstClr val="black"/>
              </a:solidFill>
              <a:effectLst/>
              <a:uLnTx/>
              <a:uFillTx/>
              <a:latin typeface="Segoe UI" pitchFamily="34" charset="0"/>
              <a:ea typeface="微软雅黑" panose="020B0503020204020204" pitchFamily="34" charset="-122"/>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ea typeface="微软雅黑" panose="020B0503020204020204" pitchFamily="34" charset="-122"/>
                <a:cs typeface="+mn-cs"/>
              </a:rPr>
              <a:pPr marL="0" marR="0" lvl="0" indent="0" algn="r" defTabSz="914367"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ea typeface="微软雅黑" panose="020B0503020204020204" pitchFamily="34" charset="-122"/>
              <a:cs typeface="+mn-cs"/>
            </a:endParaRPr>
          </a:p>
        </p:txBody>
      </p:sp>
      <p:sp>
        <p:nvSpPr>
          <p:cNvPr id="8" name="Footer Placeholder 4">
            <a:extLst>
              <a:ext uri="{FF2B5EF4-FFF2-40B4-BE49-F238E27FC236}">
                <a16:creationId xmlns:a16="http://schemas.microsoft.com/office/drawing/2014/main" id="{1299AC65-2745-4A9C-94AA-868B0AFED3BE}"/>
              </a:ext>
            </a:extLst>
          </p:cNvPr>
          <p:cNvSpPr txBox="1">
            <a:spLocks/>
          </p:cNvSpPr>
          <p:nvPr/>
        </p:nvSpPr>
        <p:spPr>
          <a:xfrm>
            <a:off x="0" y="8685213"/>
            <a:ext cx="2971800" cy="458787"/>
          </a:xfrm>
          <a:prstGeom prst="rect">
            <a:avLst/>
          </a:prstGeom>
        </p:spPr>
        <p:txBody>
          <a:bodyPr vert="horz" lIns="91440" tIns="45720" rIns="91440" bIns="45720" rtlCol="0" anchor="b"/>
          <a:lstStyle>
            <a:defPPr>
              <a:defRPr lang="en-US"/>
            </a:defPPr>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099" eaLnBrk="0" hangingPunct="0"/>
            <a:r>
              <a:rPr lang="zh-cn" sz="400">
                <a:gradFill>
                  <a:gsLst>
                    <a:gs pos="0">
                      <a:prstClr val="black"/>
                    </a:gs>
                    <a:gs pos="100000">
                      <a:prstClr val="black"/>
                    </a:gs>
                  </a:gsLst>
                  <a:lin ang="5400000" scaled="0"/>
                </a:gradFill>
                <a:latin typeface="微软雅黑" panose="020B0503020204020204" pitchFamily="34" charset="-122"/>
                <a:ea typeface="微软雅黑" panose="020B0503020204020204" pitchFamily="34" charset="-122"/>
                <a:cs typeface="Segoe UI" pitchFamily="34" charset="0"/>
              </a:rPr>
              <a:t>© Microsoft Corporation.保留所有权利。Microsoft 对本演示文稿中的信息不作任何明示、暗示或法定的保证。</a:t>
            </a:r>
          </a:p>
        </p:txBody>
      </p:sp>
    </p:spTree>
    <p:extLst>
      <p:ext uri="{BB962C8B-B14F-4D97-AF65-F5344CB8AC3E}">
        <p14:creationId xmlns:p14="http://schemas.microsoft.com/office/powerpoint/2010/main" val="37273765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a:latin typeface="Segoe UI" panose="020B0502040204020203" pitchFamily="34" charset="0"/>
                <a:ea typeface="微软雅黑" panose="020B0503020204020204" pitchFamily="34" charset="-122"/>
                <a:cs typeface="Segoe UI" panose="020B0502040204020203" pitchFamily="34" charset="0"/>
              </a:rPr>
              <a:t>Webhook </a:t>
            </a:r>
            <a:r>
              <a:rPr lang="zh-CN" altLang="en-US">
                <a:latin typeface="Segoe UI" panose="020B0502040204020203" pitchFamily="34" charset="0"/>
                <a:ea typeface="微软雅黑" panose="020B0503020204020204" pitchFamily="34" charset="-122"/>
                <a:cs typeface="Segoe UI" panose="020B0502040204020203" pitchFamily="34" charset="0"/>
              </a:rPr>
              <a:t>允许你将 </a:t>
            </a:r>
            <a:r>
              <a:rPr lang="en-US" altLang="zh-CN">
                <a:latin typeface="Segoe UI" panose="020B0502040204020203" pitchFamily="34" charset="0"/>
                <a:ea typeface="微软雅黑" panose="020B0503020204020204" pitchFamily="34" charset="-122"/>
                <a:cs typeface="Segoe UI" panose="020B0502040204020203" pitchFamily="34" charset="0"/>
              </a:rPr>
              <a:t>Web </a:t>
            </a:r>
            <a:r>
              <a:rPr lang="zh-CN" altLang="en-US">
                <a:latin typeface="Segoe UI" panose="020B0502040204020203" pitchFamily="34" charset="0"/>
                <a:ea typeface="微软雅黑" panose="020B0503020204020204" pitchFamily="34" charset="-122"/>
                <a:cs typeface="Segoe UI" panose="020B0502040204020203" pitchFamily="34" charset="0"/>
              </a:rPr>
              <a:t>服务与 </a:t>
            </a:r>
            <a:r>
              <a:rPr lang="en-US" altLang="zh-CN">
                <a:latin typeface="Segoe UI" panose="020B0502040204020203" pitchFamily="34" charset="0"/>
                <a:ea typeface="微软雅黑" panose="020B0503020204020204" pitchFamily="34" charset="-122"/>
                <a:cs typeface="Segoe UI" panose="020B0502040204020203" pitchFamily="34" charset="0"/>
              </a:rPr>
              <a:t>Microsoft Teams </a:t>
            </a:r>
            <a:r>
              <a:rPr lang="zh-CN" altLang="en-US">
                <a:latin typeface="Segoe UI" panose="020B0502040204020203" pitchFamily="34" charset="0"/>
                <a:ea typeface="微软雅黑" panose="020B0503020204020204" pitchFamily="34" charset="-122"/>
                <a:cs typeface="Segoe UI" panose="020B0502040204020203" pitchFamily="34" charset="0"/>
              </a:rPr>
              <a:t>中的频道和团队连接。</a:t>
            </a:r>
          </a:p>
          <a:p>
            <a:endParaRPr lang="zh-CN" altLang="en-US" dirty="0">
              <a:latin typeface="Calibri" panose="020F0502020204030204" pitchFamily="34" charset="0"/>
              <a:ea typeface="微软雅黑" panose="020B0503020204020204" pitchFamily="34" charset="-122"/>
            </a:endParaRPr>
          </a:p>
        </p:txBody>
      </p:sp>
      <p:sp>
        <p:nvSpPr>
          <p:cNvPr id="4" name="Header Placeholder 3"/>
          <p:cNvSpPr>
            <a:spLocks noGrp="1"/>
          </p:cNvSpPr>
          <p:nvPr>
            <p:ph type="hdr" sz="quarter" idx="10"/>
          </p:nvPr>
        </p:nvSpPr>
        <p:spPr/>
        <p:txBody>
          <a:bodyPr/>
          <a:lstStyle/>
          <a:p>
            <a:endParaRPr lang="en-US">
              <a:latin typeface="Calibri" panose="020F0502020204030204" pitchFamily="34" charset="0"/>
              <a:ea typeface="微软雅黑" panose="020B0503020204020204" pitchFamily="34" charset="-122"/>
            </a:endParaRPr>
          </a:p>
        </p:txBody>
      </p:sp>
      <p:sp>
        <p:nvSpPr>
          <p:cNvPr id="5" name="Footer Placeholder 4"/>
          <p:cNvSpPr>
            <a:spLocks noGrp="1"/>
          </p:cNvSpPr>
          <p:nvPr>
            <p:ph type="ftr" sz="quarter" idx="11"/>
          </p:nvPr>
        </p:nvSpPr>
        <p:spPr/>
        <p:txBody>
          <a:bodyPr/>
          <a:lstStyle/>
          <a:p>
            <a:pPr defTabSz="914099" eaLnBrk="0" hangingPunct="0"/>
            <a:r>
              <a:rPr lang="zh-cn" sz="400">
                <a:gradFill>
                  <a:gsLst>
                    <a:gs pos="0">
                      <a:prstClr val="black"/>
                    </a:gs>
                    <a:gs pos="100000">
                      <a:prstClr val="black"/>
                    </a:gs>
                  </a:gsLst>
                  <a:lin ang="5400000" scaled="0"/>
                </a:gradFill>
                <a:latin typeface="微软雅黑" panose="020B0503020204020204" pitchFamily="34" charset="-122"/>
                <a:ea typeface="微软雅黑" panose="020B0503020204020204" pitchFamily="34" charset="-122"/>
                <a:cs typeface="Segoe UI" pitchFamily="34" charset="0"/>
              </a:rPr>
              <a:t>© Microsoft Corporation.保留所有权利。Microsoft 对本演示文稿中的信息不作任何明示、暗示或法定的保证。</a:t>
            </a:r>
          </a:p>
        </p:txBody>
      </p:sp>
      <p:sp>
        <p:nvSpPr>
          <p:cNvPr id="6" name="Date Placeholder 5"/>
          <p:cNvSpPr>
            <a:spLocks noGrp="1"/>
          </p:cNvSpPr>
          <p:nvPr>
            <p:ph type="dt" idx="12"/>
          </p:nvPr>
        </p:nvSpPr>
        <p:spPr/>
        <p:txBody>
          <a:bodyPr/>
          <a:lstStyle/>
          <a:p>
            <a:fld id="{386CE63F-9E7F-4C04-9D0D-FCA25A8E9E86}" type="datetime8">
              <a:rPr lang="en-US" smtClean="0">
                <a:latin typeface="Calibri" panose="020F0502020204030204" pitchFamily="34" charset="0"/>
                <a:ea typeface="微软雅黑" panose="020B0503020204020204" pitchFamily="34" charset="-122"/>
              </a:rPr>
              <a:t>8/12/2020 10:30 AM</a:t>
            </a:fld>
            <a:endParaRPr lang="en-US">
              <a:latin typeface="Calibri" panose="020F0502020204030204" pitchFamily="34" charset="0"/>
              <a:ea typeface="微软雅黑" panose="020B0503020204020204" pitchFamily="34" charset="-122"/>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latin typeface="Calibri" panose="020F0502020204030204" pitchFamily="34" charset="0"/>
                <a:ea typeface="微软雅黑" panose="020B0503020204020204" pitchFamily="34" charset="-122"/>
              </a:rPr>
              <a:pPr/>
              <a:t>10</a:t>
            </a:fld>
            <a:endParaRPr lang="en-US">
              <a:latin typeface="Calibri" panose="020F0502020204030204" pitchFamily="34" charset="0"/>
              <a:ea typeface="微软雅黑" panose="020B0503020204020204" pitchFamily="34" charset="-122"/>
            </a:endParaRPr>
          </a:p>
        </p:txBody>
      </p:sp>
    </p:spTree>
    <p:extLst>
      <p:ext uri="{BB962C8B-B14F-4D97-AF65-F5344CB8AC3E}">
        <p14:creationId xmlns:p14="http://schemas.microsoft.com/office/powerpoint/2010/main" val="11263932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latin typeface="Calibri" panose="020F0502020204030204" pitchFamily="34" charset="0"/>
              <a:ea typeface="微软雅黑" panose="020B0503020204020204" pitchFamily="34" charset="-122"/>
            </a:endParaRPr>
          </a:p>
        </p:txBody>
      </p:sp>
      <p:sp>
        <p:nvSpPr>
          <p:cNvPr id="4" name="Header Placeholder 3"/>
          <p:cNvSpPr>
            <a:spLocks noGrp="1"/>
          </p:cNvSpPr>
          <p:nvPr>
            <p:ph type="hdr" sz="quarter" idx="10"/>
          </p:nvPr>
        </p:nvSpPr>
        <p:spPr/>
        <p:txBody>
          <a:bodyPr/>
          <a:lstStyle/>
          <a:p>
            <a:endParaRPr lang="en-US">
              <a:latin typeface="Calibri" panose="020F0502020204030204" pitchFamily="34" charset="0"/>
              <a:ea typeface="微软雅黑" panose="020B0503020204020204" pitchFamily="34" charset="-122"/>
            </a:endParaRPr>
          </a:p>
        </p:txBody>
      </p:sp>
      <p:sp>
        <p:nvSpPr>
          <p:cNvPr id="5" name="Footer Placeholder 4"/>
          <p:cNvSpPr>
            <a:spLocks noGrp="1"/>
          </p:cNvSpPr>
          <p:nvPr>
            <p:ph type="ftr" sz="quarter" idx="11"/>
          </p:nvPr>
        </p:nvSpPr>
        <p:spPr/>
        <p:txBody>
          <a:bodyPr/>
          <a:lstStyle/>
          <a:p>
            <a:pPr defTabSz="914099" eaLnBrk="0" hangingPunct="0"/>
            <a:r>
              <a:rPr lang="zh-cn" sz="400">
                <a:gradFill>
                  <a:gsLst>
                    <a:gs pos="0">
                      <a:prstClr val="black"/>
                    </a:gs>
                    <a:gs pos="100000">
                      <a:prstClr val="black"/>
                    </a:gs>
                  </a:gsLst>
                  <a:lin ang="5400000" scaled="0"/>
                </a:gradFill>
                <a:latin typeface="微软雅黑" panose="020B0503020204020204" pitchFamily="34" charset="-122"/>
                <a:ea typeface="微软雅黑" panose="020B0503020204020204" pitchFamily="34" charset="-122"/>
                <a:cs typeface="Segoe UI" pitchFamily="34" charset="0"/>
              </a:rPr>
              <a:t>© Microsoft Corporation.保留所有权利。Microsoft 对本演示文稿中的信息不作任何明示、暗示或法定的保证。</a:t>
            </a:r>
          </a:p>
        </p:txBody>
      </p:sp>
      <p:sp>
        <p:nvSpPr>
          <p:cNvPr id="6" name="Date Placeholder 5"/>
          <p:cNvSpPr>
            <a:spLocks noGrp="1"/>
          </p:cNvSpPr>
          <p:nvPr>
            <p:ph type="dt" idx="12"/>
          </p:nvPr>
        </p:nvSpPr>
        <p:spPr/>
        <p:txBody>
          <a:bodyPr/>
          <a:lstStyle/>
          <a:p>
            <a:fld id="{386CE63F-9E7F-4C04-9D0D-FCA25A8E9E86}" type="datetime8">
              <a:rPr lang="en-US" smtClean="0">
                <a:latin typeface="Calibri" panose="020F0502020204030204" pitchFamily="34" charset="0"/>
                <a:ea typeface="微软雅黑" panose="020B0503020204020204" pitchFamily="34" charset="-122"/>
              </a:rPr>
              <a:t>8/12/2020 10:30 AM</a:t>
            </a:fld>
            <a:endParaRPr lang="en-US">
              <a:latin typeface="Calibri" panose="020F0502020204030204" pitchFamily="34" charset="0"/>
              <a:ea typeface="微软雅黑" panose="020B0503020204020204" pitchFamily="34" charset="-122"/>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latin typeface="Calibri" panose="020F0502020204030204" pitchFamily="34" charset="0"/>
                <a:ea typeface="微软雅黑" panose="020B0503020204020204" pitchFamily="34" charset="-122"/>
              </a:rPr>
              <a:pPr/>
              <a:t>11</a:t>
            </a:fld>
            <a:endParaRPr lang="en-US">
              <a:latin typeface="Calibri" panose="020F0502020204030204" pitchFamily="34" charset="0"/>
              <a:ea typeface="微软雅黑" panose="020B0503020204020204" pitchFamily="34" charset="-122"/>
            </a:endParaRPr>
          </a:p>
        </p:txBody>
      </p:sp>
    </p:spTree>
    <p:extLst>
      <p:ext uri="{BB962C8B-B14F-4D97-AF65-F5344CB8AC3E}">
        <p14:creationId xmlns:p14="http://schemas.microsoft.com/office/powerpoint/2010/main" val="7274610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sz="882" b="0" i="0" kern="1200">
              <a:solidFill>
                <a:schemeClr val="tx1"/>
              </a:solidFill>
              <a:effectLst/>
              <a:latin typeface="Segoe UI Light" pitchFamily="34" charset="0"/>
              <a:ea typeface="微软雅黑" panose="020B0503020204020204" pitchFamily="34" charset="-122"/>
              <a:cs typeface="+mn-cs"/>
            </a:endParaRPr>
          </a:p>
          <a:p>
            <a:endParaRPr lang="zh-CN" altLang="en-US" sz="882" b="0" i="0" kern="1200" dirty="0">
              <a:solidFill>
                <a:schemeClr val="tx1"/>
              </a:solidFill>
              <a:effectLst/>
              <a:latin typeface="Segoe UI Light" pitchFamily="34" charset="0"/>
              <a:ea typeface="微软雅黑" panose="020B0503020204020204" pitchFamily="34" charset="-122"/>
              <a:cs typeface="+mn-cs"/>
            </a:endParaRPr>
          </a:p>
        </p:txBody>
      </p:sp>
      <p:sp>
        <p:nvSpPr>
          <p:cNvPr id="4" name="Header Placeholder 3"/>
          <p:cNvSpPr>
            <a:spLocks noGrp="1"/>
          </p:cNvSpPr>
          <p:nvPr>
            <p:ph type="hdr" sz="quarter" idx="10"/>
          </p:nvPr>
        </p:nvSpPr>
        <p:spPr/>
        <p:txBody>
          <a:bodyPr/>
          <a:lstStyle/>
          <a:p>
            <a:endParaRPr lang="en-US">
              <a:latin typeface="Calibri" panose="020F0502020204030204" pitchFamily="34" charset="0"/>
              <a:ea typeface="微软雅黑" panose="020B0503020204020204" pitchFamily="34" charset="-122"/>
            </a:endParaRPr>
          </a:p>
        </p:txBody>
      </p:sp>
      <p:sp>
        <p:nvSpPr>
          <p:cNvPr id="5" name="Footer Placeholder 4"/>
          <p:cNvSpPr>
            <a:spLocks noGrp="1"/>
          </p:cNvSpPr>
          <p:nvPr>
            <p:ph type="ftr" sz="quarter" idx="11"/>
          </p:nvPr>
        </p:nvSpPr>
        <p:spPr/>
        <p:txBody>
          <a:bodyPr/>
          <a:lstStyle/>
          <a:p>
            <a:pPr defTabSz="914099" eaLnBrk="0" hangingPunct="0"/>
            <a:r>
              <a:rPr lang="zh-cn" sz="400">
                <a:gradFill>
                  <a:gsLst>
                    <a:gs pos="0">
                      <a:prstClr val="black"/>
                    </a:gs>
                    <a:gs pos="100000">
                      <a:prstClr val="black"/>
                    </a:gs>
                  </a:gsLst>
                  <a:lin ang="5400000" scaled="0"/>
                </a:gradFill>
                <a:latin typeface="微软雅黑" panose="020B0503020204020204" pitchFamily="34" charset="-122"/>
                <a:ea typeface="微软雅黑" panose="020B0503020204020204" pitchFamily="34" charset="-122"/>
                <a:cs typeface="Segoe UI" pitchFamily="34" charset="0"/>
              </a:rPr>
              <a:t>© Microsoft Corporation.保留所有权利。Microsoft 对本演示文稿中的信息不作任何明示、暗示或法定的保证。</a:t>
            </a:r>
          </a:p>
        </p:txBody>
      </p:sp>
      <p:sp>
        <p:nvSpPr>
          <p:cNvPr id="6" name="Date Placeholder 5"/>
          <p:cNvSpPr>
            <a:spLocks noGrp="1"/>
          </p:cNvSpPr>
          <p:nvPr>
            <p:ph type="dt" idx="12"/>
          </p:nvPr>
        </p:nvSpPr>
        <p:spPr/>
        <p:txBody>
          <a:bodyPr/>
          <a:lstStyle/>
          <a:p>
            <a:fld id="{386CE63F-9E7F-4C04-9D0D-FCA25A8E9E86}" type="datetime8">
              <a:rPr lang="en-US" smtClean="0">
                <a:latin typeface="Calibri" panose="020F0502020204030204" pitchFamily="34" charset="0"/>
                <a:ea typeface="微软雅黑" panose="020B0503020204020204" pitchFamily="34" charset="-122"/>
              </a:rPr>
              <a:t>8/12/2020 10:30 AM</a:t>
            </a:fld>
            <a:endParaRPr lang="en-US">
              <a:latin typeface="Calibri" panose="020F0502020204030204" pitchFamily="34" charset="0"/>
              <a:ea typeface="微软雅黑" panose="020B0503020204020204" pitchFamily="34" charset="-122"/>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latin typeface="Calibri" panose="020F0502020204030204" pitchFamily="34" charset="0"/>
                <a:ea typeface="微软雅黑" panose="020B0503020204020204" pitchFamily="34" charset="-122"/>
              </a:rPr>
              <a:pPr/>
              <a:t>12</a:t>
            </a:fld>
            <a:endParaRPr lang="en-US">
              <a:latin typeface="Calibri" panose="020F0502020204030204" pitchFamily="34" charset="0"/>
              <a:ea typeface="微软雅黑" panose="020B0503020204020204" pitchFamily="34" charset="-122"/>
            </a:endParaRPr>
          </a:p>
        </p:txBody>
      </p:sp>
    </p:spTree>
    <p:extLst>
      <p:ext uri="{BB962C8B-B14F-4D97-AF65-F5344CB8AC3E}">
        <p14:creationId xmlns:p14="http://schemas.microsoft.com/office/powerpoint/2010/main" val="40772528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zh-CN" altLang="en-US" baseline="0">
                <a:latin typeface="Calibri" panose="020F0502020204030204" pitchFamily="34" charset="0"/>
                <a:ea typeface="微软雅黑" panose="020B0503020204020204" pitchFamily="34" charset="-122"/>
              </a:rPr>
              <a:t>演示资源位于：</a:t>
            </a:r>
            <a:r>
              <a:rPr lang="en-US" altLang="zh-CN" baseline="0">
                <a:latin typeface="Calibri" panose="020F0502020204030204" pitchFamily="34" charset="0"/>
                <a:ea typeface="微软雅黑" panose="020B0503020204020204" pitchFamily="34" charset="-122"/>
              </a:rPr>
              <a:t>https://microsoft.sharepoint.com/:w:/t/MOCtoBaselineevents/Eb8M3kJioo5Fh3S0ON6Co20BOrpUwOCderLEhj4uOm1azA?e=R2ca0d</a:t>
            </a:r>
          </a:p>
          <a:p>
            <a:pPr marL="0" indent="0">
              <a:buFontTx/>
              <a:buNone/>
            </a:pPr>
            <a:endParaRPr lang="zh-CN" altLang="en-US" baseline="0" dirty="0">
              <a:latin typeface="Calibri" panose="020F0502020204030204" pitchFamily="34" charset="0"/>
              <a:ea typeface="微软雅黑" panose="020B0503020204020204" pitchFamily="34" charset="-122"/>
            </a:endParaRPr>
          </a:p>
        </p:txBody>
      </p:sp>
      <p:sp>
        <p:nvSpPr>
          <p:cNvPr id="4" name="Header Placeholder 3"/>
          <p:cNvSpPr>
            <a:spLocks noGrp="1"/>
          </p:cNvSpPr>
          <p:nvPr>
            <p:ph type="hdr" sz="quarter" idx="10"/>
          </p:nvPr>
        </p:nvSpPr>
        <p:spPr/>
        <p:txBody>
          <a:bodyPr/>
          <a:lstStyle/>
          <a:p>
            <a:endParaRPr lang="en-US">
              <a:latin typeface="Calibri" panose="020F0502020204030204" pitchFamily="34" charset="0"/>
              <a:ea typeface="微软雅黑" panose="020B0503020204020204" pitchFamily="34" charset="-122"/>
            </a:endParaRPr>
          </a:p>
        </p:txBody>
      </p:sp>
      <p:sp>
        <p:nvSpPr>
          <p:cNvPr id="5" name="Footer Placeholder 4"/>
          <p:cNvSpPr>
            <a:spLocks noGrp="1"/>
          </p:cNvSpPr>
          <p:nvPr>
            <p:ph type="ftr" sz="quarter" idx="11"/>
          </p:nvPr>
        </p:nvSpPr>
        <p:spPr/>
        <p:txBody>
          <a:bodyPr/>
          <a:lstStyle/>
          <a:p>
            <a:pPr defTabSz="914099" eaLnBrk="0" hangingPunct="0"/>
            <a:r>
              <a:rPr lang="zh-cn" sz="400">
                <a:gradFill>
                  <a:gsLst>
                    <a:gs pos="0">
                      <a:prstClr val="black"/>
                    </a:gs>
                    <a:gs pos="100000">
                      <a:prstClr val="black"/>
                    </a:gs>
                  </a:gsLst>
                  <a:lin ang="5400000" scaled="0"/>
                </a:gradFill>
                <a:latin typeface="微软雅黑" panose="020B0503020204020204" pitchFamily="34" charset="-122"/>
                <a:ea typeface="微软雅黑" panose="020B0503020204020204" pitchFamily="34" charset="-122"/>
                <a:cs typeface="Segoe UI" pitchFamily="34" charset="0"/>
              </a:rPr>
              <a:t>© Microsoft Corporation.保留所有权利。Microsoft 对本演示文稿中的信息不作任何明示、暗示或法定的保证。</a:t>
            </a:r>
          </a:p>
        </p:txBody>
      </p:sp>
      <p:sp>
        <p:nvSpPr>
          <p:cNvPr id="6" name="Date Placeholder 5"/>
          <p:cNvSpPr>
            <a:spLocks noGrp="1"/>
          </p:cNvSpPr>
          <p:nvPr>
            <p:ph type="dt" idx="12"/>
          </p:nvPr>
        </p:nvSpPr>
        <p:spPr/>
        <p:txBody>
          <a:bodyPr/>
          <a:lstStyle/>
          <a:p>
            <a:fld id="{386CE63F-9E7F-4C04-9D0D-FCA25A8E9E86}" type="datetime8">
              <a:rPr lang="en-US" smtClean="0">
                <a:latin typeface="Calibri" panose="020F0502020204030204" pitchFamily="34" charset="0"/>
                <a:ea typeface="微软雅黑" panose="020B0503020204020204" pitchFamily="34" charset="-122"/>
              </a:rPr>
              <a:t>8/12/2020 10:30 AM</a:t>
            </a:fld>
            <a:endParaRPr lang="en-US">
              <a:latin typeface="Calibri" panose="020F0502020204030204" pitchFamily="34" charset="0"/>
              <a:ea typeface="微软雅黑" panose="020B0503020204020204" pitchFamily="34" charset="-122"/>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latin typeface="Calibri" panose="020F0502020204030204" pitchFamily="34" charset="0"/>
                <a:ea typeface="微软雅黑" panose="020B0503020204020204" pitchFamily="34" charset="-122"/>
              </a:rPr>
              <a:pPr/>
              <a:t>13</a:t>
            </a:fld>
            <a:endParaRPr lang="en-US">
              <a:latin typeface="Calibri" panose="020F0502020204030204" pitchFamily="34" charset="0"/>
              <a:ea typeface="微软雅黑" panose="020B0503020204020204" pitchFamily="34" charset="-122"/>
            </a:endParaRPr>
          </a:p>
        </p:txBody>
      </p:sp>
    </p:spTree>
    <p:extLst>
      <p:ext uri="{BB962C8B-B14F-4D97-AF65-F5344CB8AC3E}">
        <p14:creationId xmlns:p14="http://schemas.microsoft.com/office/powerpoint/2010/main" val="35269454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zh-CN" altLang="en-US" baseline="0">
              <a:latin typeface="Calibri" panose="020F0502020204030204" pitchFamily="34" charset="0"/>
              <a:ea typeface="微软雅黑" panose="020B0503020204020204" pitchFamily="34" charset="-122"/>
            </a:endParaRPr>
          </a:p>
          <a:p>
            <a:pPr marL="171450" indent="-171450">
              <a:buFontTx/>
              <a:buChar char="-"/>
            </a:pPr>
            <a:endParaRPr lang="zh-CN" altLang="en-US" baseline="0">
              <a:latin typeface="Calibri" panose="020F0502020204030204" pitchFamily="34" charset="0"/>
              <a:ea typeface="微软雅黑" panose="020B0503020204020204" pitchFamily="34" charset="-122"/>
            </a:endParaRPr>
          </a:p>
          <a:p>
            <a:pPr marL="171450" indent="-171450">
              <a:buFontTx/>
              <a:buChar char="-"/>
            </a:pPr>
            <a:endParaRPr lang="zh-CN" altLang="en-US" baseline="0">
              <a:latin typeface="Calibri" panose="020F0502020204030204" pitchFamily="34" charset="0"/>
              <a:ea typeface="微软雅黑" panose="020B0503020204020204" pitchFamily="34" charset="-122"/>
            </a:endParaRPr>
          </a:p>
          <a:p>
            <a:endParaRPr lang="zh-CN" altLang="en-US">
              <a:latin typeface="Calibri" panose="020F0502020204030204" pitchFamily="34" charset="0"/>
              <a:ea typeface="微软雅黑" panose="020B0503020204020204" pitchFamily="34" charset="-122"/>
            </a:endParaRPr>
          </a:p>
          <a:p>
            <a:endParaRPr lang="zh-CN" altLang="en-US" dirty="0">
              <a:latin typeface="Calibri" panose="020F0502020204030204" pitchFamily="34" charset="0"/>
              <a:ea typeface="微软雅黑" panose="020B0503020204020204" pitchFamily="34" charset="-122"/>
            </a:endParaRPr>
          </a:p>
        </p:txBody>
      </p:sp>
      <p:sp>
        <p:nvSpPr>
          <p:cNvPr id="4" name="Header Placeholder 3"/>
          <p:cNvSpPr>
            <a:spLocks noGrp="1"/>
          </p:cNvSpPr>
          <p:nvPr>
            <p:ph type="hdr" sz="quarter"/>
          </p:nvPr>
        </p:nvSpPr>
        <p:spPr/>
        <p:txBody>
          <a:bodyPr/>
          <a:lstStyle/>
          <a:p>
            <a:endParaRPr lang="en-US">
              <a:latin typeface="Calibri" panose="020F0502020204030204" pitchFamily="34" charset="0"/>
              <a:ea typeface="微软雅黑" panose="020B0503020204020204" pitchFamily="34" charset="-122"/>
            </a:endParaRPr>
          </a:p>
        </p:txBody>
      </p:sp>
      <p:sp>
        <p:nvSpPr>
          <p:cNvPr id="5" name="Footer Placeholder 4"/>
          <p:cNvSpPr>
            <a:spLocks noGrp="1"/>
          </p:cNvSpPr>
          <p:nvPr>
            <p:ph type="ftr" sz="quarter" idx="4"/>
          </p:nvPr>
        </p:nvSpPr>
        <p:spPr/>
        <p:txBody>
          <a:bodyPr/>
          <a:lstStyle/>
          <a:p>
            <a:pPr defTabSz="914099" eaLnBrk="0" hangingPunct="0"/>
            <a:r>
              <a:rPr lang="zh-cn" sz="400">
                <a:gradFill>
                  <a:gsLst>
                    <a:gs pos="0">
                      <a:prstClr val="black"/>
                    </a:gs>
                    <a:gs pos="100000">
                      <a:prstClr val="black"/>
                    </a:gs>
                  </a:gsLst>
                  <a:lin ang="5400000" scaled="0"/>
                </a:gradFill>
                <a:latin typeface="微软雅黑" panose="020B0503020204020204" pitchFamily="34" charset="-122"/>
                <a:ea typeface="微软雅黑" panose="020B0503020204020204" pitchFamily="34" charset="-122"/>
                <a:cs typeface="Segoe UI" pitchFamily="34" charset="0"/>
              </a:rPr>
              <a:t>© Microsoft Corporation.保留所有权利。Microsoft 对本演示文稿中的信息不作任何明示、暗示或法定的保证。</a:t>
            </a:r>
          </a:p>
        </p:txBody>
      </p:sp>
      <p:sp>
        <p:nvSpPr>
          <p:cNvPr id="6" name="Date Placeholder 5"/>
          <p:cNvSpPr>
            <a:spLocks noGrp="1"/>
          </p:cNvSpPr>
          <p:nvPr>
            <p:ph type="dt" idx="1"/>
          </p:nvPr>
        </p:nvSpPr>
        <p:spPr/>
        <p:txBody>
          <a:bodyPr/>
          <a:lstStyle/>
          <a:p>
            <a:fld id="{386CE63F-9E7F-4C04-9D0D-FCA25A8E9E86}" type="datetime8">
              <a:rPr lang="en-US" smtClean="0">
                <a:latin typeface="Calibri" panose="020F0502020204030204" pitchFamily="34" charset="0"/>
                <a:ea typeface="微软雅黑" panose="020B0503020204020204" pitchFamily="34" charset="-122"/>
              </a:rPr>
              <a:t>8/12/2020 10:30 AM</a:t>
            </a:fld>
            <a:endParaRPr lang="en-US">
              <a:latin typeface="Calibri" panose="020F0502020204030204" pitchFamily="34" charset="0"/>
              <a:ea typeface="微软雅黑" panose="020B0503020204020204" pitchFamily="34" charset="-122"/>
            </a:endParaRPr>
          </a:p>
        </p:txBody>
      </p:sp>
      <p:sp>
        <p:nvSpPr>
          <p:cNvPr id="7" name="Slide Number Placeholder 6"/>
          <p:cNvSpPr>
            <a:spLocks noGrp="1"/>
          </p:cNvSpPr>
          <p:nvPr>
            <p:ph type="sldNum" sz="quarter" idx="5"/>
          </p:nvPr>
        </p:nvSpPr>
        <p:spPr/>
        <p:txBody>
          <a:bodyPr/>
          <a:lstStyle/>
          <a:p>
            <a:fld id="{B4008EB6-D09E-4580-8CD6-DDB14511944F}" type="slidenum">
              <a:rPr lang="en-US" smtClean="0">
                <a:latin typeface="Calibri" panose="020F0502020204030204" pitchFamily="34" charset="0"/>
                <a:ea typeface="微软雅黑" panose="020B0503020204020204" pitchFamily="34" charset="-122"/>
              </a:rPr>
              <a:pPr/>
              <a:t>14</a:t>
            </a:fld>
            <a:endParaRPr lang="en-US">
              <a:latin typeface="Calibri" panose="020F0502020204030204" pitchFamily="34" charset="0"/>
              <a:ea typeface="微软雅黑" panose="020B0503020204020204" pitchFamily="34" charset="-122"/>
            </a:endParaRPr>
          </a:p>
        </p:txBody>
      </p:sp>
    </p:spTree>
    <p:extLst>
      <p:ext uri="{BB962C8B-B14F-4D97-AF65-F5344CB8AC3E}">
        <p14:creationId xmlns:p14="http://schemas.microsoft.com/office/powerpoint/2010/main" val="40385346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a:latin typeface="Calibri" panose="020F0502020204030204" pitchFamily="34" charset="0"/>
                <a:ea typeface="微软雅黑" panose="020B0503020204020204" pitchFamily="34" charset="-122"/>
              </a:rPr>
              <a:t>选项卡是显示交互式内容的页面。</a:t>
            </a:r>
          </a:p>
          <a:p>
            <a:endParaRPr lang="zh-CN" altLang="en-US" baseline="0" dirty="0">
              <a:latin typeface="Calibri" panose="020F0502020204030204" pitchFamily="34" charset="0"/>
              <a:ea typeface="微软雅黑" panose="020B0503020204020204" pitchFamily="34" charset="-122"/>
            </a:endParaRPr>
          </a:p>
        </p:txBody>
      </p:sp>
      <p:sp>
        <p:nvSpPr>
          <p:cNvPr id="4" name="Header Placeholder 3"/>
          <p:cNvSpPr>
            <a:spLocks noGrp="1"/>
          </p:cNvSpPr>
          <p:nvPr>
            <p:ph type="hdr" sz="quarter" idx="10"/>
          </p:nvPr>
        </p:nvSpPr>
        <p:spPr/>
        <p:txBody>
          <a:bodyPr/>
          <a:lstStyle/>
          <a:p>
            <a:endParaRPr lang="en-US">
              <a:latin typeface="Calibri" panose="020F0502020204030204" pitchFamily="34" charset="0"/>
              <a:ea typeface="微软雅黑" panose="020B0503020204020204" pitchFamily="34" charset="-122"/>
            </a:endParaRPr>
          </a:p>
        </p:txBody>
      </p:sp>
      <p:sp>
        <p:nvSpPr>
          <p:cNvPr id="5" name="Footer Placeholder 4"/>
          <p:cNvSpPr>
            <a:spLocks noGrp="1"/>
          </p:cNvSpPr>
          <p:nvPr>
            <p:ph type="ftr" sz="quarter" idx="11"/>
          </p:nvPr>
        </p:nvSpPr>
        <p:spPr/>
        <p:txBody>
          <a:bodyPr/>
          <a:lstStyle/>
          <a:p>
            <a:pPr defTabSz="914099" eaLnBrk="0" hangingPunct="0"/>
            <a:r>
              <a:rPr lang="zh-cn" sz="400">
                <a:gradFill>
                  <a:gsLst>
                    <a:gs pos="0">
                      <a:prstClr val="black"/>
                    </a:gs>
                    <a:gs pos="100000">
                      <a:prstClr val="black"/>
                    </a:gs>
                  </a:gsLst>
                  <a:lin ang="5400000" scaled="0"/>
                </a:gradFill>
                <a:latin typeface="微软雅黑" panose="020B0503020204020204" pitchFamily="34" charset="-122"/>
                <a:ea typeface="微软雅黑" panose="020B0503020204020204" pitchFamily="34" charset="-122"/>
                <a:cs typeface="Segoe UI" pitchFamily="34" charset="0"/>
              </a:rPr>
              <a:t>© Microsoft Corporation.保留所有权利。Microsoft 对本演示文稿中的信息不作任何明示、暗示或法定的保证。</a:t>
            </a:r>
          </a:p>
        </p:txBody>
      </p:sp>
      <p:sp>
        <p:nvSpPr>
          <p:cNvPr id="6" name="Date Placeholder 5"/>
          <p:cNvSpPr>
            <a:spLocks noGrp="1"/>
          </p:cNvSpPr>
          <p:nvPr>
            <p:ph type="dt" idx="12"/>
          </p:nvPr>
        </p:nvSpPr>
        <p:spPr/>
        <p:txBody>
          <a:bodyPr/>
          <a:lstStyle/>
          <a:p>
            <a:fld id="{386CE63F-9E7F-4C04-9D0D-FCA25A8E9E86}" type="datetime8">
              <a:rPr lang="en-US" smtClean="0">
                <a:latin typeface="Calibri" panose="020F0502020204030204" pitchFamily="34" charset="0"/>
                <a:ea typeface="微软雅黑" panose="020B0503020204020204" pitchFamily="34" charset="-122"/>
              </a:rPr>
              <a:t>8/12/2020 10:30 AM</a:t>
            </a:fld>
            <a:endParaRPr lang="en-US">
              <a:latin typeface="Calibri" panose="020F0502020204030204" pitchFamily="34" charset="0"/>
              <a:ea typeface="微软雅黑" panose="020B0503020204020204" pitchFamily="34" charset="-122"/>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latin typeface="Calibri" panose="020F0502020204030204" pitchFamily="34" charset="0"/>
                <a:ea typeface="微软雅黑" panose="020B0503020204020204" pitchFamily="34" charset="-122"/>
              </a:rPr>
              <a:pPr/>
              <a:t>15</a:t>
            </a:fld>
            <a:endParaRPr lang="en-US">
              <a:latin typeface="Calibri" panose="020F0502020204030204" pitchFamily="34" charset="0"/>
              <a:ea typeface="微软雅黑" panose="020B0503020204020204" pitchFamily="34" charset="-122"/>
            </a:endParaRPr>
          </a:p>
        </p:txBody>
      </p:sp>
    </p:spTree>
    <p:extLst>
      <p:ext uri="{BB962C8B-B14F-4D97-AF65-F5344CB8AC3E}">
        <p14:creationId xmlns:p14="http://schemas.microsoft.com/office/powerpoint/2010/main" val="15069628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latin typeface="Calibri" panose="020F0502020204030204" pitchFamily="34" charset="0"/>
              <a:ea typeface="微软雅黑" panose="020B0503020204020204" pitchFamily="34" charset="-122"/>
            </a:endParaRPr>
          </a:p>
        </p:txBody>
      </p:sp>
      <p:sp>
        <p:nvSpPr>
          <p:cNvPr id="4" name="Header Placeholder 3"/>
          <p:cNvSpPr>
            <a:spLocks noGrp="1"/>
          </p:cNvSpPr>
          <p:nvPr>
            <p:ph type="hdr" sz="quarter" idx="10"/>
          </p:nvPr>
        </p:nvSpPr>
        <p:spPr/>
        <p:txBody>
          <a:bodyPr/>
          <a:lstStyle/>
          <a:p>
            <a:endParaRPr lang="en-US">
              <a:latin typeface="Calibri" panose="020F0502020204030204" pitchFamily="34" charset="0"/>
              <a:ea typeface="微软雅黑" panose="020B0503020204020204" pitchFamily="34" charset="-122"/>
            </a:endParaRPr>
          </a:p>
        </p:txBody>
      </p:sp>
      <p:sp>
        <p:nvSpPr>
          <p:cNvPr id="5" name="Footer Placeholder 4"/>
          <p:cNvSpPr>
            <a:spLocks noGrp="1"/>
          </p:cNvSpPr>
          <p:nvPr>
            <p:ph type="ftr" sz="quarter" idx="11"/>
          </p:nvPr>
        </p:nvSpPr>
        <p:spPr/>
        <p:txBody>
          <a:bodyPr/>
          <a:lstStyle/>
          <a:p>
            <a:pPr defTabSz="914099" eaLnBrk="0" hangingPunct="0"/>
            <a:r>
              <a:rPr lang="zh-cn" sz="400">
                <a:gradFill>
                  <a:gsLst>
                    <a:gs pos="0">
                      <a:prstClr val="black"/>
                    </a:gs>
                    <a:gs pos="100000">
                      <a:prstClr val="black"/>
                    </a:gs>
                  </a:gsLst>
                  <a:lin ang="5400000" scaled="0"/>
                </a:gradFill>
                <a:latin typeface="微软雅黑" panose="020B0503020204020204" pitchFamily="34" charset="-122"/>
                <a:ea typeface="微软雅黑" panose="020B0503020204020204" pitchFamily="34" charset="-122"/>
                <a:cs typeface="Segoe UI" pitchFamily="34" charset="0"/>
              </a:rPr>
              <a:t>© Microsoft Corporation.保留所有权利。Microsoft 对本演示文稿中的信息不作任何明示、暗示或法定的保证。</a:t>
            </a:r>
          </a:p>
        </p:txBody>
      </p:sp>
      <p:sp>
        <p:nvSpPr>
          <p:cNvPr id="6" name="Date Placeholder 5"/>
          <p:cNvSpPr>
            <a:spLocks noGrp="1"/>
          </p:cNvSpPr>
          <p:nvPr>
            <p:ph type="dt" idx="12"/>
          </p:nvPr>
        </p:nvSpPr>
        <p:spPr/>
        <p:txBody>
          <a:bodyPr/>
          <a:lstStyle/>
          <a:p>
            <a:fld id="{386CE63F-9E7F-4C04-9D0D-FCA25A8E9E86}" type="datetime8">
              <a:rPr lang="en-US" smtClean="0">
                <a:latin typeface="Calibri" panose="020F0502020204030204" pitchFamily="34" charset="0"/>
                <a:ea typeface="微软雅黑" panose="020B0503020204020204" pitchFamily="34" charset="-122"/>
              </a:rPr>
              <a:t>8/12/2020 10:30 AM</a:t>
            </a:fld>
            <a:endParaRPr lang="en-US">
              <a:latin typeface="Calibri" panose="020F0502020204030204" pitchFamily="34" charset="0"/>
              <a:ea typeface="微软雅黑" panose="020B0503020204020204" pitchFamily="34" charset="-122"/>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latin typeface="Calibri" panose="020F0502020204030204" pitchFamily="34" charset="0"/>
                <a:ea typeface="微软雅黑" panose="020B0503020204020204" pitchFamily="34" charset="-122"/>
              </a:rPr>
              <a:pPr/>
              <a:t>16</a:t>
            </a:fld>
            <a:endParaRPr lang="en-US">
              <a:latin typeface="Calibri" panose="020F0502020204030204" pitchFamily="34" charset="0"/>
              <a:ea typeface="微软雅黑" panose="020B0503020204020204" pitchFamily="34" charset="-122"/>
            </a:endParaRPr>
          </a:p>
        </p:txBody>
      </p:sp>
    </p:spTree>
    <p:extLst>
      <p:ext uri="{BB962C8B-B14F-4D97-AF65-F5344CB8AC3E}">
        <p14:creationId xmlns:p14="http://schemas.microsoft.com/office/powerpoint/2010/main" val="22152437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sz="882" b="0" i="0" kern="1200">
              <a:solidFill>
                <a:schemeClr val="tx1"/>
              </a:solidFill>
              <a:effectLst/>
              <a:latin typeface="Segoe UI Light" pitchFamily="34" charset="0"/>
              <a:ea typeface="微软雅黑" panose="020B0503020204020204" pitchFamily="34" charset="-122"/>
              <a:cs typeface="+mn-cs"/>
            </a:endParaRPr>
          </a:p>
          <a:p>
            <a:endParaRPr lang="zh-CN" altLang="en-US" dirty="0">
              <a:latin typeface="Calibri" panose="020F0502020204030204" pitchFamily="34" charset="0"/>
              <a:ea typeface="微软雅黑" panose="020B0503020204020204" pitchFamily="34" charset="-122"/>
            </a:endParaRPr>
          </a:p>
        </p:txBody>
      </p:sp>
      <p:sp>
        <p:nvSpPr>
          <p:cNvPr id="4" name="Header Placeholder 3"/>
          <p:cNvSpPr>
            <a:spLocks noGrp="1"/>
          </p:cNvSpPr>
          <p:nvPr>
            <p:ph type="hdr" sz="quarter"/>
          </p:nvPr>
        </p:nvSpPr>
        <p:spPr/>
        <p:txBody>
          <a:bodyPr/>
          <a:lstStyle/>
          <a:p>
            <a:endParaRPr lang="en-US">
              <a:latin typeface="Calibri" panose="020F0502020204030204" pitchFamily="34" charset="0"/>
              <a:ea typeface="微软雅黑" panose="020B0503020204020204" pitchFamily="34" charset="-122"/>
            </a:endParaRPr>
          </a:p>
        </p:txBody>
      </p:sp>
      <p:sp>
        <p:nvSpPr>
          <p:cNvPr id="5" name="Footer Placeholder 4"/>
          <p:cNvSpPr>
            <a:spLocks noGrp="1"/>
          </p:cNvSpPr>
          <p:nvPr>
            <p:ph type="ftr" sz="quarter" idx="4"/>
          </p:nvPr>
        </p:nvSpPr>
        <p:spPr/>
        <p:txBody>
          <a:bodyPr/>
          <a:lstStyle/>
          <a:p>
            <a:pPr defTabSz="914099" eaLnBrk="0" hangingPunct="0"/>
            <a:r>
              <a:rPr lang="zh-cn" sz="400">
                <a:gradFill>
                  <a:gsLst>
                    <a:gs pos="0">
                      <a:prstClr val="black"/>
                    </a:gs>
                    <a:gs pos="100000">
                      <a:prstClr val="black"/>
                    </a:gs>
                  </a:gsLst>
                  <a:lin ang="5400000" scaled="0"/>
                </a:gradFill>
                <a:latin typeface="微软雅黑" panose="020B0503020204020204" pitchFamily="34" charset="-122"/>
                <a:ea typeface="微软雅黑" panose="020B0503020204020204" pitchFamily="34" charset="-122"/>
                <a:cs typeface="Segoe UI" pitchFamily="34" charset="0"/>
              </a:rPr>
              <a:t>© Microsoft Corporation.保留所有权利。Microsoft 对本演示文稿中的信息不作任何明示、暗示或法定的保证。</a:t>
            </a:r>
          </a:p>
        </p:txBody>
      </p:sp>
      <p:sp>
        <p:nvSpPr>
          <p:cNvPr id="6" name="Date Placeholder 5"/>
          <p:cNvSpPr>
            <a:spLocks noGrp="1"/>
          </p:cNvSpPr>
          <p:nvPr>
            <p:ph type="dt" idx="1"/>
          </p:nvPr>
        </p:nvSpPr>
        <p:spPr/>
        <p:txBody>
          <a:bodyPr/>
          <a:lstStyle/>
          <a:p>
            <a:fld id="{386CE63F-9E7F-4C04-9D0D-FCA25A8E9E86}" type="datetime8">
              <a:rPr lang="en-US" smtClean="0">
                <a:latin typeface="Calibri" panose="020F0502020204030204" pitchFamily="34" charset="0"/>
                <a:ea typeface="微软雅黑" panose="020B0503020204020204" pitchFamily="34" charset="-122"/>
              </a:rPr>
              <a:t>8/12/2020 10:30 AM</a:t>
            </a:fld>
            <a:endParaRPr lang="en-US">
              <a:latin typeface="Calibri" panose="020F0502020204030204" pitchFamily="34" charset="0"/>
              <a:ea typeface="微软雅黑" panose="020B0503020204020204" pitchFamily="34" charset="-122"/>
            </a:endParaRPr>
          </a:p>
        </p:txBody>
      </p:sp>
      <p:sp>
        <p:nvSpPr>
          <p:cNvPr id="7" name="Slide Number Placeholder 6"/>
          <p:cNvSpPr>
            <a:spLocks noGrp="1"/>
          </p:cNvSpPr>
          <p:nvPr>
            <p:ph type="sldNum" sz="quarter" idx="5"/>
          </p:nvPr>
        </p:nvSpPr>
        <p:spPr/>
        <p:txBody>
          <a:bodyPr/>
          <a:lstStyle/>
          <a:p>
            <a:fld id="{B4008EB6-D09E-4580-8CD6-DDB14511944F}" type="slidenum">
              <a:rPr lang="en-US" smtClean="0">
                <a:latin typeface="Calibri" panose="020F0502020204030204" pitchFamily="34" charset="0"/>
                <a:ea typeface="微软雅黑" panose="020B0503020204020204" pitchFamily="34" charset="-122"/>
              </a:rPr>
              <a:pPr/>
              <a:t>17</a:t>
            </a:fld>
            <a:endParaRPr lang="en-US">
              <a:latin typeface="Calibri" panose="020F0502020204030204" pitchFamily="34" charset="0"/>
              <a:ea typeface="微软雅黑" panose="020B0503020204020204" pitchFamily="34" charset="-122"/>
            </a:endParaRPr>
          </a:p>
        </p:txBody>
      </p:sp>
    </p:spTree>
    <p:extLst>
      <p:ext uri="{BB962C8B-B14F-4D97-AF65-F5344CB8AC3E}">
        <p14:creationId xmlns:p14="http://schemas.microsoft.com/office/powerpoint/2010/main" val="32179568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882" b="0" i="0" kern="1200">
                <a:solidFill>
                  <a:schemeClr val="tx1"/>
                </a:solidFill>
                <a:effectLst/>
                <a:latin typeface="Segoe UI Light" pitchFamily="34" charset="0"/>
                <a:ea typeface="微软雅黑" panose="020B0503020204020204" pitchFamily="34" charset="-122"/>
                <a:cs typeface="+mn-cs"/>
              </a:rPr>
              <a:t>你的 </a:t>
            </a:r>
            <a:r>
              <a:rPr lang="en-US" altLang="zh-CN" sz="882" b="0" i="0" kern="1200">
                <a:solidFill>
                  <a:schemeClr val="tx1"/>
                </a:solidFill>
                <a:effectLst/>
                <a:latin typeface="Segoe UI Light" pitchFamily="34" charset="0"/>
                <a:ea typeface="微软雅黑" panose="020B0503020204020204" pitchFamily="34" charset="-122"/>
                <a:cs typeface="+mn-cs"/>
              </a:rPr>
              <a:t>contentUrl </a:t>
            </a:r>
            <a:r>
              <a:rPr lang="zh-CN" altLang="en-US" sz="882" b="1" i="0" kern="1200">
                <a:solidFill>
                  <a:schemeClr val="tx1"/>
                </a:solidFill>
                <a:effectLst/>
                <a:latin typeface="Segoe UI Light" pitchFamily="34" charset="0"/>
                <a:ea typeface="微软雅黑" panose="020B0503020204020204" pitchFamily="34" charset="-122"/>
                <a:cs typeface="+mn-cs"/>
              </a:rPr>
              <a:t>将被加载到移动 </a:t>
            </a:r>
            <a:r>
              <a:rPr lang="en-US" altLang="zh-CN" sz="882" b="1" i="0" kern="1200">
                <a:solidFill>
                  <a:schemeClr val="tx1"/>
                </a:solidFill>
                <a:effectLst/>
                <a:latin typeface="Segoe UI Light" pitchFamily="34" charset="0"/>
                <a:ea typeface="微软雅黑" panose="020B0503020204020204" pitchFamily="34" charset="-122"/>
                <a:cs typeface="+mn-cs"/>
              </a:rPr>
              <a:t>Teams </a:t>
            </a:r>
            <a:r>
              <a:rPr lang="zh-CN" altLang="en-US" sz="882" b="1" i="0" kern="1200">
                <a:solidFill>
                  <a:schemeClr val="tx1"/>
                </a:solidFill>
                <a:effectLst/>
                <a:latin typeface="Segoe UI Light" pitchFamily="34" charset="0"/>
                <a:ea typeface="微软雅黑" panose="020B0503020204020204" pitchFamily="34" charset="-122"/>
                <a:cs typeface="+mn-cs"/>
              </a:rPr>
              <a:t>客户端</a:t>
            </a:r>
            <a:r>
              <a:rPr lang="zh-CN" altLang="en-US" sz="882" b="0" i="0" kern="1200">
                <a:solidFill>
                  <a:schemeClr val="tx1"/>
                </a:solidFill>
                <a:effectLst/>
                <a:latin typeface="Segoe UI Light" pitchFamily="34" charset="0"/>
                <a:ea typeface="微软雅黑" panose="020B0503020204020204" pitchFamily="34" charset="-122"/>
                <a:cs typeface="+mn-cs"/>
              </a:rPr>
              <a:t>。</a:t>
            </a:r>
          </a:p>
          <a:p>
            <a:r>
              <a:rPr lang="zh-CN" altLang="en-US" sz="882" b="0" i="0" kern="1200">
                <a:solidFill>
                  <a:schemeClr val="tx1"/>
                </a:solidFill>
                <a:effectLst/>
                <a:latin typeface="Segoe UI Light" pitchFamily="34" charset="0"/>
                <a:ea typeface="微软雅黑" panose="020B0503020204020204" pitchFamily="34" charset="-122"/>
                <a:cs typeface="+mn-cs"/>
              </a:rPr>
              <a:t>对于频道</a:t>
            </a:r>
            <a:r>
              <a:rPr lang="en-US" altLang="zh-CN" sz="882" b="0" i="0" kern="1200">
                <a:solidFill>
                  <a:schemeClr val="tx1"/>
                </a:solidFill>
                <a:effectLst/>
                <a:latin typeface="Segoe UI Light" pitchFamily="34" charset="0"/>
                <a:ea typeface="微软雅黑" panose="020B0503020204020204" pitchFamily="34" charset="-122"/>
                <a:cs typeface="+mn-cs"/>
              </a:rPr>
              <a:t>/</a:t>
            </a:r>
            <a:r>
              <a:rPr lang="zh-CN" altLang="en-US" sz="882" b="0" i="0" kern="1200">
                <a:solidFill>
                  <a:schemeClr val="tx1"/>
                </a:solidFill>
                <a:effectLst/>
                <a:latin typeface="Segoe UI Light" pitchFamily="34" charset="0"/>
                <a:ea typeface="微软雅黑" panose="020B0503020204020204" pitchFamily="34" charset="-122"/>
                <a:cs typeface="+mn-cs"/>
              </a:rPr>
              <a:t>组选项卡，用户仍然可以通过 </a:t>
            </a:r>
            <a:r>
              <a:rPr lang="en-US" altLang="zh-CN" sz="882" b="0" i="0" kern="1200">
                <a:solidFill>
                  <a:schemeClr val="tx1"/>
                </a:solidFill>
                <a:effectLst/>
                <a:latin typeface="Segoe UI Light" pitchFamily="34" charset="0"/>
                <a:ea typeface="微软雅黑" panose="020B0503020204020204" pitchFamily="34" charset="-122"/>
                <a:cs typeface="+mn-cs"/>
              </a:rPr>
              <a:t>websiteUrl </a:t>
            </a:r>
            <a:r>
              <a:rPr lang="zh-CN" altLang="en-US" sz="882" b="0" i="0" kern="1200">
                <a:solidFill>
                  <a:schemeClr val="tx1"/>
                </a:solidFill>
                <a:effectLst/>
                <a:latin typeface="Segoe UI Light" pitchFamily="34" charset="0"/>
                <a:ea typeface="微软雅黑" panose="020B0503020204020204" pitchFamily="34" charset="-122"/>
                <a:cs typeface="+mn-cs"/>
              </a:rPr>
              <a:t>在单独的浏览器中打开你的选项卡，但你的 </a:t>
            </a:r>
            <a:r>
              <a:rPr lang="en-US" altLang="zh-CN" sz="882" b="0" i="0" kern="1200">
                <a:solidFill>
                  <a:schemeClr val="tx1"/>
                </a:solidFill>
                <a:effectLst/>
                <a:latin typeface="Segoe UI Light" pitchFamily="34" charset="0"/>
                <a:ea typeface="微软雅黑" panose="020B0503020204020204" pitchFamily="34" charset="-122"/>
                <a:cs typeface="+mn-cs"/>
              </a:rPr>
              <a:t>contentUrl </a:t>
            </a:r>
            <a:r>
              <a:rPr lang="zh-CN" altLang="en-US" sz="882" b="0" i="0" kern="1200">
                <a:solidFill>
                  <a:schemeClr val="tx1"/>
                </a:solidFill>
                <a:effectLst/>
                <a:latin typeface="Segoe UI Light" pitchFamily="34" charset="0"/>
                <a:ea typeface="微软雅黑" panose="020B0503020204020204" pitchFamily="34" charset="-122"/>
                <a:cs typeface="+mn-cs"/>
              </a:rPr>
              <a:t>将首先加载。</a:t>
            </a:r>
          </a:p>
          <a:p>
            <a:r>
              <a:rPr lang="zh-CN" altLang="en-US" sz="882" b="0" i="0" kern="1200">
                <a:solidFill>
                  <a:schemeClr val="tx1"/>
                </a:solidFill>
                <a:effectLst/>
                <a:latin typeface="Segoe UI Light" pitchFamily="34" charset="0"/>
                <a:ea typeface="微软雅黑" panose="020B0503020204020204" pitchFamily="34" charset="-122"/>
                <a:cs typeface="+mn-cs"/>
              </a:rPr>
              <a:t>如果选项卡使用身份验证，则必须将 </a:t>
            </a:r>
            <a:r>
              <a:rPr lang="en-US" altLang="zh-CN" sz="882" b="0" i="0" kern="1200">
                <a:solidFill>
                  <a:schemeClr val="tx1"/>
                </a:solidFill>
                <a:effectLst/>
                <a:latin typeface="Segoe UI Light" pitchFamily="34" charset="0"/>
                <a:ea typeface="微软雅黑" panose="020B0503020204020204" pitchFamily="34" charset="-122"/>
                <a:cs typeface="+mn-cs"/>
              </a:rPr>
              <a:t>Teams JavaScript SDK </a:t>
            </a:r>
            <a:r>
              <a:rPr lang="zh-CN" altLang="en-US" sz="882" b="0" i="0" kern="1200">
                <a:solidFill>
                  <a:schemeClr val="tx1"/>
                </a:solidFill>
                <a:effectLst/>
                <a:latin typeface="Segoe UI Light" pitchFamily="34" charset="0"/>
                <a:ea typeface="微软雅黑" panose="020B0503020204020204" pitchFamily="34" charset="-122"/>
                <a:cs typeface="+mn-cs"/>
              </a:rPr>
              <a:t>升级到 </a:t>
            </a:r>
            <a:r>
              <a:rPr lang="en-US" altLang="zh-CN" sz="882" b="0" i="0" kern="1200">
                <a:solidFill>
                  <a:schemeClr val="tx1"/>
                </a:solidFill>
                <a:effectLst/>
                <a:latin typeface="Segoe UI Light" pitchFamily="34" charset="0"/>
                <a:ea typeface="微软雅黑" panose="020B0503020204020204" pitchFamily="34" charset="-122"/>
                <a:cs typeface="+mn-cs"/>
              </a:rPr>
              <a:t>1.4.1 </a:t>
            </a:r>
            <a:r>
              <a:rPr lang="zh-CN" altLang="en-US" sz="882" b="0" i="0" kern="1200">
                <a:solidFill>
                  <a:schemeClr val="tx1"/>
                </a:solidFill>
                <a:effectLst/>
                <a:latin typeface="Segoe UI Light" pitchFamily="34" charset="0"/>
                <a:ea typeface="微软雅黑" panose="020B0503020204020204" pitchFamily="34" charset="-122"/>
                <a:cs typeface="+mn-cs"/>
              </a:rPr>
              <a:t>或更高版本，否则身份验证将失败。</a:t>
            </a:r>
          </a:p>
          <a:p>
            <a:endParaRPr lang="zh-CN" altLang="en-US" sz="882" b="0" i="0" kern="1200">
              <a:solidFill>
                <a:schemeClr val="tx1"/>
              </a:solidFill>
              <a:effectLst/>
              <a:latin typeface="Segoe UI Light" pitchFamily="34" charset="0"/>
              <a:ea typeface="微软雅黑" panose="020B0503020204020204" pitchFamily="34" charset="-122"/>
              <a:cs typeface="+mn-cs"/>
            </a:endParaRPr>
          </a:p>
          <a:p>
            <a:pPr marL="0" indent="0">
              <a:buNone/>
            </a:pPr>
            <a:r>
              <a:rPr lang="zh-CN" altLang="en-US" sz="900" kern="1200">
                <a:solidFill>
                  <a:schemeClr val="tx1"/>
                </a:solidFill>
                <a:latin typeface="Segoe UI Light" pitchFamily="34" charset="0"/>
                <a:ea typeface="微软雅黑" panose="020B0503020204020204" pitchFamily="34" charset="-122"/>
                <a:cs typeface="+mn-cs"/>
              </a:rPr>
              <a:t>自定义选项卡可以是频道、群聊或个人应用（包含静态选项卡和</a:t>
            </a:r>
            <a:r>
              <a:rPr lang="en-US" altLang="zh-CN" sz="900" kern="1200">
                <a:solidFill>
                  <a:schemeClr val="tx1"/>
                </a:solidFill>
                <a:latin typeface="Segoe UI Light" pitchFamily="34" charset="0"/>
                <a:ea typeface="微软雅黑" panose="020B0503020204020204" pitchFamily="34" charset="-122"/>
                <a:cs typeface="+mn-cs"/>
              </a:rPr>
              <a:t>/</a:t>
            </a:r>
            <a:r>
              <a:rPr lang="zh-CN" altLang="en-US" sz="900" kern="1200">
                <a:solidFill>
                  <a:schemeClr val="tx1"/>
                </a:solidFill>
                <a:latin typeface="Segoe UI Light" pitchFamily="34" charset="0"/>
                <a:ea typeface="微软雅黑" panose="020B0503020204020204" pitchFamily="34" charset="-122"/>
                <a:cs typeface="+mn-cs"/>
              </a:rPr>
              <a:t>或一对一机器人的应用）的一部分。</a:t>
            </a:r>
          </a:p>
          <a:p>
            <a:pPr marL="0" indent="0">
              <a:buNone/>
            </a:pPr>
            <a:endParaRPr lang="zh-CN" altLang="en-US" sz="900" kern="1200">
              <a:solidFill>
                <a:schemeClr val="tx1"/>
              </a:solidFill>
              <a:latin typeface="Segoe UI Light" pitchFamily="34" charset="0"/>
              <a:ea typeface="微软雅黑" panose="020B0503020204020204" pitchFamily="34" charset="-122"/>
              <a:cs typeface="+mn-cs"/>
            </a:endParaRPr>
          </a:p>
          <a:p>
            <a:pPr marL="0" indent="0">
              <a:buNone/>
            </a:pPr>
            <a:r>
              <a:rPr lang="zh-CN" altLang="en-US" sz="900" kern="1200">
                <a:solidFill>
                  <a:schemeClr val="tx1"/>
                </a:solidFill>
                <a:latin typeface="Segoe UI Light" pitchFamily="34" charset="0"/>
                <a:ea typeface="微软雅黑" panose="020B0503020204020204" pitchFamily="34" charset="-122"/>
                <a:cs typeface="+mn-cs"/>
              </a:rPr>
              <a:t>个人应用在移动客户端上的应用抽屉中提供。这种应用只能从桌面或 </a:t>
            </a:r>
            <a:r>
              <a:rPr lang="en-US" altLang="zh-CN" sz="900" kern="1200">
                <a:solidFill>
                  <a:schemeClr val="tx1"/>
                </a:solidFill>
                <a:latin typeface="Segoe UI Light" pitchFamily="34" charset="0"/>
                <a:ea typeface="微软雅黑" panose="020B0503020204020204" pitchFamily="34" charset="-122"/>
                <a:cs typeface="+mn-cs"/>
              </a:rPr>
              <a:t>Web </a:t>
            </a:r>
            <a:r>
              <a:rPr lang="zh-CN" altLang="en-US" sz="900" kern="1200">
                <a:solidFill>
                  <a:schemeClr val="tx1"/>
                </a:solidFill>
                <a:latin typeface="Segoe UI Light" pitchFamily="34" charset="0"/>
                <a:ea typeface="微软雅黑" panose="020B0503020204020204" pitchFamily="34" charset="-122"/>
                <a:cs typeface="+mn-cs"/>
              </a:rPr>
              <a:t>客户端安装，可能最多需要 </a:t>
            </a:r>
            <a:r>
              <a:rPr lang="en-US" altLang="zh-CN" sz="900" kern="1200">
                <a:solidFill>
                  <a:schemeClr val="tx1"/>
                </a:solidFill>
                <a:latin typeface="Segoe UI Light" pitchFamily="34" charset="0"/>
                <a:ea typeface="微软雅黑" panose="020B0503020204020204" pitchFamily="34" charset="-122"/>
                <a:cs typeface="+mn-cs"/>
              </a:rPr>
              <a:t>24 </a:t>
            </a:r>
            <a:r>
              <a:rPr lang="zh-CN" altLang="en-US" sz="900" kern="1200">
                <a:solidFill>
                  <a:schemeClr val="tx1"/>
                </a:solidFill>
                <a:latin typeface="Segoe UI Light" pitchFamily="34" charset="0"/>
                <a:ea typeface="微软雅黑" panose="020B0503020204020204" pitchFamily="34" charset="-122"/>
                <a:cs typeface="+mn-cs"/>
              </a:rPr>
              <a:t>小时才能显示在移动客户端上。</a:t>
            </a:r>
          </a:p>
          <a:p>
            <a:pPr marL="0" indent="0">
              <a:buNone/>
            </a:pPr>
            <a:endParaRPr lang="zh-CN" altLang="en-US" sz="900" kern="1200">
              <a:solidFill>
                <a:schemeClr val="tx1"/>
              </a:solidFill>
              <a:latin typeface="Segoe UI Light" pitchFamily="34" charset="0"/>
              <a:ea typeface="微软雅黑" panose="020B0503020204020204" pitchFamily="34" charset="-122"/>
              <a:cs typeface="+mn-cs"/>
            </a:endParaRPr>
          </a:p>
          <a:p>
            <a:pPr marL="0" indent="0">
              <a:buNone/>
            </a:pPr>
            <a:r>
              <a:rPr lang="zh-CN" altLang="en-US" sz="900" kern="1200">
                <a:solidFill>
                  <a:schemeClr val="tx1"/>
                </a:solidFill>
                <a:latin typeface="Segoe UI Light" pitchFamily="34" charset="0"/>
                <a:ea typeface="微软雅黑" panose="020B0503020204020204" pitchFamily="34" charset="-122"/>
                <a:cs typeface="+mn-cs"/>
              </a:rPr>
              <a:t>移动客户端上也提供组和频道选项卡。使用 </a:t>
            </a:r>
            <a:r>
              <a:rPr lang="en-US" altLang="zh-CN" sz="900" kern="1200">
                <a:solidFill>
                  <a:schemeClr val="tx1"/>
                </a:solidFill>
                <a:latin typeface="Segoe UI Light" pitchFamily="34" charset="0"/>
                <a:ea typeface="微软雅黑" panose="020B0503020204020204" pitchFamily="34" charset="-122"/>
                <a:cs typeface="+mn-cs"/>
              </a:rPr>
              <a:t>websiteUrl </a:t>
            </a:r>
            <a:r>
              <a:rPr lang="zh-CN" altLang="en-US" sz="900" kern="1200">
                <a:solidFill>
                  <a:schemeClr val="tx1"/>
                </a:solidFill>
                <a:latin typeface="Segoe UI Light" pitchFamily="34" charset="0"/>
                <a:ea typeface="微软雅黑" panose="020B0503020204020204" pitchFamily="34" charset="-122"/>
                <a:cs typeface="+mn-cs"/>
              </a:rPr>
              <a:t>在浏览器窗口中启动你的选项卡。但也可以通过单击选项卡旁边的 </a:t>
            </a:r>
            <a:r>
              <a:rPr lang="en-US" altLang="zh-CN" sz="900" kern="1200">
                <a:solidFill>
                  <a:schemeClr val="tx1"/>
                </a:solidFill>
                <a:latin typeface="Segoe UI Light" pitchFamily="34" charset="0"/>
                <a:ea typeface="微软雅黑" panose="020B0503020204020204" pitchFamily="34" charset="-122"/>
                <a:cs typeface="+mn-cs"/>
              </a:rPr>
              <a:t>... </a:t>
            </a:r>
            <a:r>
              <a:rPr lang="zh-CN" altLang="en-US" sz="900" kern="1200">
                <a:solidFill>
                  <a:schemeClr val="tx1"/>
                </a:solidFill>
                <a:latin typeface="Segoe UI Light" pitchFamily="34" charset="0"/>
                <a:ea typeface="微软雅黑" panose="020B0503020204020204" pitchFamily="34" charset="-122"/>
                <a:cs typeface="+mn-cs"/>
              </a:rPr>
              <a:t>溢出菜单并选择“打开”，使用你的 </a:t>
            </a:r>
            <a:r>
              <a:rPr lang="en-US" altLang="zh-CN" sz="900" kern="1200">
                <a:solidFill>
                  <a:schemeClr val="tx1"/>
                </a:solidFill>
                <a:latin typeface="Segoe UI Light" pitchFamily="34" charset="0"/>
                <a:ea typeface="微软雅黑" panose="020B0503020204020204" pitchFamily="34" charset="-122"/>
                <a:cs typeface="+mn-cs"/>
              </a:rPr>
              <a:t>contentUrl </a:t>
            </a:r>
            <a:r>
              <a:rPr lang="zh-CN" altLang="en-US" sz="900" kern="1200">
                <a:solidFill>
                  <a:schemeClr val="tx1"/>
                </a:solidFill>
                <a:latin typeface="Segoe UI Light" pitchFamily="34" charset="0"/>
                <a:ea typeface="微软雅黑" panose="020B0503020204020204" pitchFamily="34" charset="-122"/>
                <a:cs typeface="+mn-cs"/>
              </a:rPr>
              <a:t>在 </a:t>
            </a:r>
            <a:r>
              <a:rPr lang="en-US" altLang="zh-CN" sz="900" kern="1200">
                <a:solidFill>
                  <a:schemeClr val="tx1"/>
                </a:solidFill>
                <a:latin typeface="Segoe UI Light" pitchFamily="34" charset="0"/>
                <a:ea typeface="微软雅黑" panose="020B0503020204020204" pitchFamily="34" charset="-122"/>
                <a:cs typeface="+mn-cs"/>
              </a:rPr>
              <a:t>Teams </a:t>
            </a:r>
            <a:r>
              <a:rPr lang="zh-CN" altLang="en-US" sz="900" kern="1200">
                <a:solidFill>
                  <a:schemeClr val="tx1"/>
                </a:solidFill>
                <a:latin typeface="Segoe UI Light" pitchFamily="34" charset="0"/>
                <a:ea typeface="微软雅黑" panose="020B0503020204020204" pitchFamily="34" charset="-122"/>
                <a:cs typeface="+mn-cs"/>
              </a:rPr>
              <a:t>移动客户端中加载选项卡。</a:t>
            </a:r>
          </a:p>
          <a:p>
            <a:endParaRPr lang="zh-CN" altLang="en-US" sz="882" b="0" i="0" kern="1200">
              <a:solidFill>
                <a:schemeClr val="tx1"/>
              </a:solidFill>
              <a:effectLst/>
              <a:latin typeface="Segoe UI Light" pitchFamily="34" charset="0"/>
              <a:ea typeface="微软雅黑" panose="020B0503020204020204" pitchFamily="34" charset="-122"/>
              <a:cs typeface="+mn-cs"/>
            </a:endParaRPr>
          </a:p>
          <a:p>
            <a:endParaRPr lang="zh-CN" altLang="en-US" dirty="0">
              <a:latin typeface="Calibri" panose="020F0502020204030204" pitchFamily="34" charset="0"/>
              <a:ea typeface="微软雅黑" panose="020B0503020204020204" pitchFamily="34" charset="-122"/>
            </a:endParaRPr>
          </a:p>
        </p:txBody>
      </p:sp>
      <p:sp>
        <p:nvSpPr>
          <p:cNvPr id="4" name="Header Placeholder 3"/>
          <p:cNvSpPr>
            <a:spLocks noGrp="1"/>
          </p:cNvSpPr>
          <p:nvPr>
            <p:ph type="hdr" sz="quarter" idx="10"/>
          </p:nvPr>
        </p:nvSpPr>
        <p:spPr/>
        <p:txBody>
          <a:bodyPr/>
          <a:lstStyle/>
          <a:p>
            <a:endParaRPr lang="en-US">
              <a:latin typeface="Calibri" panose="020F0502020204030204" pitchFamily="34" charset="0"/>
              <a:ea typeface="微软雅黑" panose="020B0503020204020204" pitchFamily="34" charset="-122"/>
            </a:endParaRPr>
          </a:p>
        </p:txBody>
      </p:sp>
      <p:sp>
        <p:nvSpPr>
          <p:cNvPr id="5" name="Footer Placeholder 4"/>
          <p:cNvSpPr>
            <a:spLocks noGrp="1"/>
          </p:cNvSpPr>
          <p:nvPr>
            <p:ph type="ftr" sz="quarter" idx="11"/>
          </p:nvPr>
        </p:nvSpPr>
        <p:spPr/>
        <p:txBody>
          <a:bodyPr/>
          <a:lstStyle/>
          <a:p>
            <a:pPr defTabSz="914099" eaLnBrk="0" hangingPunct="0"/>
            <a:r>
              <a:rPr lang="zh-cn" sz="400">
                <a:gradFill>
                  <a:gsLst>
                    <a:gs pos="0">
                      <a:prstClr val="black"/>
                    </a:gs>
                    <a:gs pos="100000">
                      <a:prstClr val="black"/>
                    </a:gs>
                  </a:gsLst>
                  <a:lin ang="5400000" scaled="0"/>
                </a:gradFill>
                <a:latin typeface="微软雅黑" panose="020B0503020204020204" pitchFamily="34" charset="-122"/>
                <a:ea typeface="微软雅黑" panose="020B0503020204020204" pitchFamily="34" charset="-122"/>
                <a:cs typeface="Segoe UI" pitchFamily="34" charset="0"/>
              </a:rPr>
              <a:t>© Microsoft Corporation.保留所有权利。Microsoft 对本演示文稿中的信息不作任何明示、暗示或法定的保证。</a:t>
            </a:r>
          </a:p>
        </p:txBody>
      </p:sp>
      <p:sp>
        <p:nvSpPr>
          <p:cNvPr id="6" name="Date Placeholder 5"/>
          <p:cNvSpPr>
            <a:spLocks noGrp="1"/>
          </p:cNvSpPr>
          <p:nvPr>
            <p:ph type="dt" idx="12"/>
          </p:nvPr>
        </p:nvSpPr>
        <p:spPr/>
        <p:txBody>
          <a:bodyPr/>
          <a:lstStyle/>
          <a:p>
            <a:fld id="{386CE63F-9E7F-4C04-9D0D-FCA25A8E9E86}" type="datetime8">
              <a:rPr lang="en-US" smtClean="0">
                <a:latin typeface="Calibri" panose="020F0502020204030204" pitchFamily="34" charset="0"/>
                <a:ea typeface="微软雅黑" panose="020B0503020204020204" pitchFamily="34" charset="-122"/>
              </a:rPr>
              <a:t>8/12/2020 10:30 AM</a:t>
            </a:fld>
            <a:endParaRPr lang="en-US">
              <a:latin typeface="Calibri" panose="020F0502020204030204" pitchFamily="34" charset="0"/>
              <a:ea typeface="微软雅黑" panose="020B0503020204020204" pitchFamily="34" charset="-122"/>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latin typeface="Calibri" panose="020F0502020204030204" pitchFamily="34" charset="0"/>
                <a:ea typeface="微软雅黑" panose="020B0503020204020204" pitchFamily="34" charset="-122"/>
              </a:rPr>
              <a:pPr/>
              <a:t>18</a:t>
            </a:fld>
            <a:endParaRPr lang="en-US">
              <a:latin typeface="Calibri" panose="020F0502020204030204" pitchFamily="34" charset="0"/>
              <a:ea typeface="微软雅黑" panose="020B0503020204020204" pitchFamily="34" charset="-122"/>
            </a:endParaRPr>
          </a:p>
        </p:txBody>
      </p:sp>
    </p:spTree>
    <p:extLst>
      <p:ext uri="{BB962C8B-B14F-4D97-AF65-F5344CB8AC3E}">
        <p14:creationId xmlns:p14="http://schemas.microsoft.com/office/powerpoint/2010/main" val="40813135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zh-CN" altLang="en-US" baseline="0">
                <a:latin typeface="Calibri" panose="020F0502020204030204" pitchFamily="34" charset="0"/>
                <a:ea typeface="微软雅黑" panose="020B0503020204020204" pitchFamily="34" charset="-122"/>
              </a:rPr>
              <a:t>演示资源位于：</a:t>
            </a:r>
            <a:r>
              <a:rPr lang="en-US" altLang="zh-CN" baseline="0">
                <a:latin typeface="Calibri" panose="020F0502020204030204" pitchFamily="34" charset="0"/>
                <a:ea typeface="微软雅黑" panose="020B0503020204020204" pitchFamily="34" charset="-122"/>
              </a:rPr>
              <a:t>https://microsoft.sharepoint.com/:w:/t/MOCtoBaselineevents/EdLjY3x6rdJAowOLVrPYkgEB7_cUK7V8Gf3csBwa1DMXxQ?e=bIemI1</a:t>
            </a:r>
          </a:p>
          <a:p>
            <a:pPr marL="0" indent="0">
              <a:buFontTx/>
              <a:buNone/>
            </a:pPr>
            <a:endParaRPr lang="zh-CN" altLang="en-US" baseline="0">
              <a:latin typeface="Calibri" panose="020F0502020204030204" pitchFamily="34" charset="0"/>
              <a:ea typeface="微软雅黑" panose="020B0503020204020204" pitchFamily="34" charset="-122"/>
            </a:endParaRPr>
          </a:p>
          <a:p>
            <a:pPr marL="0" indent="0">
              <a:buFontTx/>
              <a:buNone/>
            </a:pPr>
            <a:endParaRPr lang="zh-CN" altLang="en-US" baseline="0" dirty="0">
              <a:latin typeface="Calibri" panose="020F0502020204030204" pitchFamily="34" charset="0"/>
              <a:ea typeface="微软雅黑" panose="020B0503020204020204" pitchFamily="34" charset="-122"/>
            </a:endParaRPr>
          </a:p>
        </p:txBody>
      </p:sp>
      <p:sp>
        <p:nvSpPr>
          <p:cNvPr id="4" name="Header Placeholder 3"/>
          <p:cNvSpPr>
            <a:spLocks noGrp="1"/>
          </p:cNvSpPr>
          <p:nvPr>
            <p:ph type="hdr" sz="quarter" idx="10"/>
          </p:nvPr>
        </p:nvSpPr>
        <p:spPr/>
        <p:txBody>
          <a:bodyPr/>
          <a:lstStyle/>
          <a:p>
            <a:endParaRPr lang="en-US">
              <a:latin typeface="Calibri" panose="020F0502020204030204" pitchFamily="34" charset="0"/>
              <a:ea typeface="微软雅黑" panose="020B0503020204020204" pitchFamily="34" charset="-122"/>
            </a:endParaRPr>
          </a:p>
        </p:txBody>
      </p:sp>
      <p:sp>
        <p:nvSpPr>
          <p:cNvPr id="5" name="Footer Placeholder 4"/>
          <p:cNvSpPr>
            <a:spLocks noGrp="1"/>
          </p:cNvSpPr>
          <p:nvPr>
            <p:ph type="ftr" sz="quarter" idx="11"/>
          </p:nvPr>
        </p:nvSpPr>
        <p:spPr/>
        <p:txBody>
          <a:bodyPr/>
          <a:lstStyle/>
          <a:p>
            <a:pPr defTabSz="914099" eaLnBrk="0" hangingPunct="0"/>
            <a:r>
              <a:rPr lang="zh-cn" sz="400">
                <a:gradFill>
                  <a:gsLst>
                    <a:gs pos="0">
                      <a:prstClr val="black"/>
                    </a:gs>
                    <a:gs pos="100000">
                      <a:prstClr val="black"/>
                    </a:gs>
                  </a:gsLst>
                  <a:lin ang="5400000" scaled="0"/>
                </a:gradFill>
                <a:latin typeface="微软雅黑" panose="020B0503020204020204" pitchFamily="34" charset="-122"/>
                <a:ea typeface="微软雅黑" panose="020B0503020204020204" pitchFamily="34" charset="-122"/>
                <a:cs typeface="Segoe UI" pitchFamily="34" charset="0"/>
              </a:rPr>
              <a:t>© Microsoft Corporation.保留所有权利。Microsoft 对本演示文稿中的信息不作任何明示、暗示或法定的保证。</a:t>
            </a:r>
          </a:p>
        </p:txBody>
      </p:sp>
      <p:sp>
        <p:nvSpPr>
          <p:cNvPr id="6" name="Date Placeholder 5"/>
          <p:cNvSpPr>
            <a:spLocks noGrp="1"/>
          </p:cNvSpPr>
          <p:nvPr>
            <p:ph type="dt" idx="12"/>
          </p:nvPr>
        </p:nvSpPr>
        <p:spPr/>
        <p:txBody>
          <a:bodyPr/>
          <a:lstStyle/>
          <a:p>
            <a:fld id="{386CE63F-9E7F-4C04-9D0D-FCA25A8E9E86}" type="datetime8">
              <a:rPr lang="en-US" smtClean="0">
                <a:latin typeface="Calibri" panose="020F0502020204030204" pitchFamily="34" charset="0"/>
                <a:ea typeface="微软雅黑" panose="020B0503020204020204" pitchFamily="34" charset="-122"/>
              </a:rPr>
              <a:t>8/12/2020 10:30 AM</a:t>
            </a:fld>
            <a:endParaRPr lang="en-US">
              <a:latin typeface="Calibri" panose="020F0502020204030204" pitchFamily="34" charset="0"/>
              <a:ea typeface="微软雅黑" panose="020B0503020204020204" pitchFamily="34" charset="-122"/>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latin typeface="Calibri" panose="020F0502020204030204" pitchFamily="34" charset="0"/>
                <a:ea typeface="微软雅黑" panose="020B0503020204020204" pitchFamily="34" charset="-122"/>
              </a:rPr>
              <a:pPr/>
              <a:t>19</a:t>
            </a:fld>
            <a:endParaRPr lang="en-US">
              <a:latin typeface="Calibri" panose="020F0502020204030204" pitchFamily="34" charset="0"/>
              <a:ea typeface="微软雅黑" panose="020B0503020204020204" pitchFamily="34" charset="-122"/>
            </a:endParaRPr>
          </a:p>
        </p:txBody>
      </p:sp>
    </p:spTree>
    <p:extLst>
      <p:ext uri="{BB962C8B-B14F-4D97-AF65-F5344CB8AC3E}">
        <p14:creationId xmlns:p14="http://schemas.microsoft.com/office/powerpoint/2010/main" val="4781695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latin typeface="Calibri" panose="020F0502020204030204" pitchFamily="34" charset="0"/>
              <a:ea typeface="微软雅黑" panose="020B0503020204020204" pitchFamily="34" charset="-122"/>
            </a:endParaRPr>
          </a:p>
        </p:txBody>
      </p:sp>
      <p:sp>
        <p:nvSpPr>
          <p:cNvPr id="4" name="Header Placeholder 3"/>
          <p:cNvSpPr>
            <a:spLocks noGrp="1"/>
          </p:cNvSpPr>
          <p:nvPr>
            <p:ph type="hdr" sz="quarter" idx="10"/>
          </p:nvPr>
        </p:nvSpPr>
        <p:spPr/>
        <p:txBody>
          <a:bodyPr/>
          <a:lstStyle/>
          <a:p>
            <a:endParaRPr lang="en-US">
              <a:latin typeface="Calibri" panose="020F0502020204030204" pitchFamily="34" charset="0"/>
              <a:ea typeface="微软雅黑" panose="020B0503020204020204" pitchFamily="34" charset="-122"/>
            </a:endParaRPr>
          </a:p>
        </p:txBody>
      </p:sp>
      <p:sp>
        <p:nvSpPr>
          <p:cNvPr id="5" name="Footer Placeholder 4"/>
          <p:cNvSpPr>
            <a:spLocks noGrp="1"/>
          </p:cNvSpPr>
          <p:nvPr>
            <p:ph type="ftr" sz="quarter" idx="11"/>
          </p:nvPr>
        </p:nvSpPr>
        <p:spPr/>
        <p:txBody>
          <a:bodyPr/>
          <a:lstStyle/>
          <a:p>
            <a:pPr defTabSz="914099" eaLnBrk="0" hangingPunct="0"/>
            <a:r>
              <a:rPr lang="zh-cn" sz="400">
                <a:gradFill>
                  <a:gsLst>
                    <a:gs pos="0">
                      <a:prstClr val="black"/>
                    </a:gs>
                    <a:gs pos="100000">
                      <a:prstClr val="black"/>
                    </a:gs>
                  </a:gsLst>
                  <a:lin ang="5400000" scaled="0"/>
                </a:gradFill>
                <a:latin typeface="微软雅黑" panose="020B0503020204020204" pitchFamily="34" charset="-122"/>
                <a:ea typeface="微软雅黑" panose="020B0503020204020204" pitchFamily="34" charset="-122"/>
                <a:cs typeface="Segoe UI" pitchFamily="34" charset="0"/>
              </a:rPr>
              <a:t>© Microsoft Corporation.保留所有权利。Microsoft 对本演示文稿中的信息不作任何明示、暗示或法定的保证。</a:t>
            </a:r>
          </a:p>
        </p:txBody>
      </p:sp>
      <p:sp>
        <p:nvSpPr>
          <p:cNvPr id="6" name="Date Placeholder 5"/>
          <p:cNvSpPr>
            <a:spLocks noGrp="1"/>
          </p:cNvSpPr>
          <p:nvPr>
            <p:ph type="dt" idx="12"/>
          </p:nvPr>
        </p:nvSpPr>
        <p:spPr/>
        <p:txBody>
          <a:bodyPr/>
          <a:lstStyle/>
          <a:p>
            <a:fld id="{386CE63F-9E7F-4C04-9D0D-FCA25A8E9E86}" type="datetime8">
              <a:rPr lang="en-US" smtClean="0">
                <a:latin typeface="Calibri" panose="020F0502020204030204" pitchFamily="34" charset="0"/>
                <a:ea typeface="微软雅黑" panose="020B0503020204020204" pitchFamily="34" charset="-122"/>
              </a:rPr>
              <a:t>8/12/2020 10:30 AM</a:t>
            </a:fld>
            <a:endParaRPr lang="en-US">
              <a:latin typeface="Calibri" panose="020F0502020204030204" pitchFamily="34" charset="0"/>
              <a:ea typeface="微软雅黑" panose="020B0503020204020204" pitchFamily="34" charset="-122"/>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latin typeface="Calibri" panose="020F0502020204030204" pitchFamily="34" charset="0"/>
                <a:ea typeface="微软雅黑" panose="020B0503020204020204" pitchFamily="34" charset="-122"/>
              </a:rPr>
              <a:pPr/>
              <a:t>2</a:t>
            </a:fld>
            <a:endParaRPr lang="en-US">
              <a:latin typeface="Calibri" panose="020F0502020204030204" pitchFamily="34" charset="0"/>
              <a:ea typeface="微软雅黑" panose="020B0503020204020204" pitchFamily="34" charset="-122"/>
            </a:endParaRPr>
          </a:p>
        </p:txBody>
      </p:sp>
    </p:spTree>
    <p:extLst>
      <p:ext uri="{BB962C8B-B14F-4D97-AF65-F5344CB8AC3E}">
        <p14:creationId xmlns:p14="http://schemas.microsoft.com/office/powerpoint/2010/main" val="415746611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zh-CN" altLang="en-US" baseline="0">
              <a:latin typeface="Calibri" panose="020F0502020204030204" pitchFamily="34" charset="0"/>
              <a:ea typeface="微软雅黑" panose="020B0503020204020204" pitchFamily="34" charset="-122"/>
            </a:endParaRPr>
          </a:p>
          <a:p>
            <a:pPr marL="171450" indent="-171450">
              <a:buFontTx/>
              <a:buChar char="-"/>
            </a:pPr>
            <a:endParaRPr lang="zh-CN" altLang="en-US" baseline="0">
              <a:latin typeface="Calibri" panose="020F0502020204030204" pitchFamily="34" charset="0"/>
              <a:ea typeface="微软雅黑" panose="020B0503020204020204" pitchFamily="34" charset="-122"/>
            </a:endParaRPr>
          </a:p>
          <a:p>
            <a:pPr marL="171450" indent="-171450">
              <a:buFontTx/>
              <a:buChar char="-"/>
            </a:pPr>
            <a:endParaRPr lang="zh-CN" altLang="en-US" baseline="0">
              <a:latin typeface="Calibri" panose="020F0502020204030204" pitchFamily="34" charset="0"/>
              <a:ea typeface="微软雅黑" panose="020B0503020204020204" pitchFamily="34" charset="-122"/>
            </a:endParaRPr>
          </a:p>
          <a:p>
            <a:endParaRPr lang="zh-CN" altLang="en-US">
              <a:latin typeface="Calibri" panose="020F0502020204030204" pitchFamily="34" charset="0"/>
              <a:ea typeface="微软雅黑" panose="020B0503020204020204" pitchFamily="34" charset="-122"/>
            </a:endParaRPr>
          </a:p>
          <a:p>
            <a:endParaRPr lang="zh-CN" altLang="en-US" dirty="0">
              <a:latin typeface="Calibri" panose="020F0502020204030204" pitchFamily="34" charset="0"/>
              <a:ea typeface="微软雅黑" panose="020B0503020204020204" pitchFamily="34" charset="-122"/>
            </a:endParaRPr>
          </a:p>
        </p:txBody>
      </p:sp>
      <p:sp>
        <p:nvSpPr>
          <p:cNvPr id="4" name="Header Placeholder 3"/>
          <p:cNvSpPr>
            <a:spLocks noGrp="1"/>
          </p:cNvSpPr>
          <p:nvPr>
            <p:ph type="hdr" sz="quarter"/>
          </p:nvPr>
        </p:nvSpPr>
        <p:spPr/>
        <p:txBody>
          <a:bodyPr/>
          <a:lstStyle/>
          <a:p>
            <a:endParaRPr lang="en-US">
              <a:latin typeface="Calibri" panose="020F0502020204030204" pitchFamily="34" charset="0"/>
              <a:ea typeface="微软雅黑" panose="020B0503020204020204" pitchFamily="34" charset="-122"/>
            </a:endParaRPr>
          </a:p>
        </p:txBody>
      </p:sp>
      <p:sp>
        <p:nvSpPr>
          <p:cNvPr id="5" name="Footer Placeholder 4"/>
          <p:cNvSpPr>
            <a:spLocks noGrp="1"/>
          </p:cNvSpPr>
          <p:nvPr>
            <p:ph type="ftr" sz="quarter" idx="4"/>
          </p:nvPr>
        </p:nvSpPr>
        <p:spPr/>
        <p:txBody>
          <a:bodyPr/>
          <a:lstStyle/>
          <a:p>
            <a:pPr defTabSz="914099" eaLnBrk="0" hangingPunct="0"/>
            <a:r>
              <a:rPr lang="zh-cn" sz="400">
                <a:gradFill>
                  <a:gsLst>
                    <a:gs pos="0">
                      <a:prstClr val="black"/>
                    </a:gs>
                    <a:gs pos="100000">
                      <a:prstClr val="black"/>
                    </a:gs>
                  </a:gsLst>
                  <a:lin ang="5400000" scaled="0"/>
                </a:gradFill>
                <a:latin typeface="微软雅黑" panose="020B0503020204020204" pitchFamily="34" charset="-122"/>
                <a:ea typeface="微软雅黑" panose="020B0503020204020204" pitchFamily="34" charset="-122"/>
                <a:cs typeface="Segoe UI" pitchFamily="34" charset="0"/>
              </a:rPr>
              <a:t>© Microsoft Corporation.保留所有权利。Microsoft 对本演示文稿中的信息不作任何明示、暗示或法定的保证。</a:t>
            </a:r>
          </a:p>
        </p:txBody>
      </p:sp>
      <p:sp>
        <p:nvSpPr>
          <p:cNvPr id="6" name="Date Placeholder 5"/>
          <p:cNvSpPr>
            <a:spLocks noGrp="1"/>
          </p:cNvSpPr>
          <p:nvPr>
            <p:ph type="dt" idx="1"/>
          </p:nvPr>
        </p:nvSpPr>
        <p:spPr/>
        <p:txBody>
          <a:bodyPr/>
          <a:lstStyle/>
          <a:p>
            <a:fld id="{386CE63F-9E7F-4C04-9D0D-FCA25A8E9E86}" type="datetime8">
              <a:rPr lang="en-US" smtClean="0">
                <a:latin typeface="Calibri" panose="020F0502020204030204" pitchFamily="34" charset="0"/>
                <a:ea typeface="微软雅黑" panose="020B0503020204020204" pitchFamily="34" charset="-122"/>
              </a:rPr>
              <a:t>8/12/2020 10:30 AM</a:t>
            </a:fld>
            <a:endParaRPr lang="en-US">
              <a:latin typeface="Calibri" panose="020F0502020204030204" pitchFamily="34" charset="0"/>
              <a:ea typeface="微软雅黑" panose="020B0503020204020204" pitchFamily="34" charset="-122"/>
            </a:endParaRPr>
          </a:p>
        </p:txBody>
      </p:sp>
      <p:sp>
        <p:nvSpPr>
          <p:cNvPr id="7" name="Slide Number Placeholder 6"/>
          <p:cNvSpPr>
            <a:spLocks noGrp="1"/>
          </p:cNvSpPr>
          <p:nvPr>
            <p:ph type="sldNum" sz="quarter" idx="5"/>
          </p:nvPr>
        </p:nvSpPr>
        <p:spPr/>
        <p:txBody>
          <a:bodyPr/>
          <a:lstStyle/>
          <a:p>
            <a:fld id="{B4008EB6-D09E-4580-8CD6-DDB14511944F}" type="slidenum">
              <a:rPr lang="en-US" smtClean="0">
                <a:latin typeface="Calibri" panose="020F0502020204030204" pitchFamily="34" charset="0"/>
                <a:ea typeface="微软雅黑" panose="020B0503020204020204" pitchFamily="34" charset="-122"/>
              </a:rPr>
              <a:pPr/>
              <a:t>20</a:t>
            </a:fld>
            <a:endParaRPr lang="en-US">
              <a:latin typeface="Calibri" panose="020F0502020204030204" pitchFamily="34" charset="0"/>
              <a:ea typeface="微软雅黑" panose="020B0503020204020204" pitchFamily="34" charset="-122"/>
            </a:endParaRPr>
          </a:p>
        </p:txBody>
      </p:sp>
    </p:spTree>
    <p:extLst>
      <p:ext uri="{BB962C8B-B14F-4D97-AF65-F5344CB8AC3E}">
        <p14:creationId xmlns:p14="http://schemas.microsoft.com/office/powerpoint/2010/main" val="457532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a:latin typeface="Segoe UI" panose="020B0502040204020203" pitchFamily="34" charset="0"/>
                <a:ea typeface="微软雅黑" panose="020B0503020204020204" pitchFamily="34" charset="-122"/>
                <a:cs typeface="Segoe UI" panose="020B0502040204020203" pitchFamily="34" charset="0"/>
              </a:rPr>
              <a:t>消息传递扩展支持用户查询服务、获得信息，以及将信息发布到服务中。</a:t>
            </a:r>
          </a:p>
          <a:p>
            <a:endParaRPr lang="zh-CN" altLang="en-US" dirty="0">
              <a:latin typeface="Calibri" panose="020F0502020204030204" pitchFamily="34" charset="0"/>
              <a:ea typeface="微软雅黑" panose="020B0503020204020204" pitchFamily="34" charset="-122"/>
            </a:endParaRPr>
          </a:p>
        </p:txBody>
      </p:sp>
      <p:sp>
        <p:nvSpPr>
          <p:cNvPr id="4" name="Header Placeholder 3"/>
          <p:cNvSpPr>
            <a:spLocks noGrp="1"/>
          </p:cNvSpPr>
          <p:nvPr>
            <p:ph type="hdr" sz="quarter" idx="10"/>
          </p:nvPr>
        </p:nvSpPr>
        <p:spPr/>
        <p:txBody>
          <a:bodyPr/>
          <a:lstStyle/>
          <a:p>
            <a:endParaRPr lang="en-US">
              <a:latin typeface="Calibri" panose="020F0502020204030204" pitchFamily="34" charset="0"/>
              <a:ea typeface="微软雅黑" panose="020B0503020204020204" pitchFamily="34" charset="-122"/>
            </a:endParaRPr>
          </a:p>
        </p:txBody>
      </p:sp>
      <p:sp>
        <p:nvSpPr>
          <p:cNvPr id="5" name="Footer Placeholder 4"/>
          <p:cNvSpPr>
            <a:spLocks noGrp="1"/>
          </p:cNvSpPr>
          <p:nvPr>
            <p:ph type="ftr" sz="quarter" idx="11"/>
          </p:nvPr>
        </p:nvSpPr>
        <p:spPr/>
        <p:txBody>
          <a:bodyPr/>
          <a:lstStyle/>
          <a:p>
            <a:pPr defTabSz="914099" eaLnBrk="0" hangingPunct="0"/>
            <a:r>
              <a:rPr lang="zh-cn" sz="400">
                <a:gradFill>
                  <a:gsLst>
                    <a:gs pos="0">
                      <a:prstClr val="black"/>
                    </a:gs>
                    <a:gs pos="100000">
                      <a:prstClr val="black"/>
                    </a:gs>
                  </a:gsLst>
                  <a:lin ang="5400000" scaled="0"/>
                </a:gradFill>
                <a:latin typeface="微软雅黑" panose="020B0503020204020204" pitchFamily="34" charset="-122"/>
                <a:ea typeface="微软雅黑" panose="020B0503020204020204" pitchFamily="34" charset="-122"/>
                <a:cs typeface="Segoe UI" pitchFamily="34" charset="0"/>
              </a:rPr>
              <a:t>© Microsoft Corporation.保留所有权利。Microsoft 对本演示文稿中的信息不作任何明示、暗示或法定的保证。</a:t>
            </a:r>
          </a:p>
        </p:txBody>
      </p:sp>
      <p:sp>
        <p:nvSpPr>
          <p:cNvPr id="6" name="Date Placeholder 5"/>
          <p:cNvSpPr>
            <a:spLocks noGrp="1"/>
          </p:cNvSpPr>
          <p:nvPr>
            <p:ph type="dt" idx="12"/>
          </p:nvPr>
        </p:nvSpPr>
        <p:spPr/>
        <p:txBody>
          <a:bodyPr/>
          <a:lstStyle/>
          <a:p>
            <a:fld id="{386CE63F-9E7F-4C04-9D0D-FCA25A8E9E86}" type="datetime8">
              <a:rPr lang="en-US" smtClean="0">
                <a:latin typeface="Calibri" panose="020F0502020204030204" pitchFamily="34" charset="0"/>
                <a:ea typeface="微软雅黑" panose="020B0503020204020204" pitchFamily="34" charset="-122"/>
              </a:rPr>
              <a:t>8/12/2020 10:30 AM</a:t>
            </a:fld>
            <a:endParaRPr lang="en-US">
              <a:latin typeface="Calibri" panose="020F0502020204030204" pitchFamily="34" charset="0"/>
              <a:ea typeface="微软雅黑" panose="020B0503020204020204" pitchFamily="34" charset="-122"/>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latin typeface="Calibri" panose="020F0502020204030204" pitchFamily="34" charset="0"/>
                <a:ea typeface="微软雅黑" panose="020B0503020204020204" pitchFamily="34" charset="-122"/>
              </a:rPr>
              <a:pPr/>
              <a:t>21</a:t>
            </a:fld>
            <a:endParaRPr lang="en-US">
              <a:latin typeface="Calibri" panose="020F0502020204030204" pitchFamily="34" charset="0"/>
              <a:ea typeface="微软雅黑" panose="020B0503020204020204" pitchFamily="34" charset="-122"/>
            </a:endParaRPr>
          </a:p>
        </p:txBody>
      </p:sp>
    </p:spTree>
    <p:extLst>
      <p:ext uri="{BB962C8B-B14F-4D97-AF65-F5344CB8AC3E}">
        <p14:creationId xmlns:p14="http://schemas.microsoft.com/office/powerpoint/2010/main" val="28091240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latin typeface="Calibri" panose="020F0502020204030204" pitchFamily="34" charset="0"/>
              <a:ea typeface="微软雅黑" panose="020B0503020204020204" pitchFamily="34" charset="-122"/>
            </a:endParaRPr>
          </a:p>
        </p:txBody>
      </p:sp>
      <p:sp>
        <p:nvSpPr>
          <p:cNvPr id="4" name="Header Placeholder 3"/>
          <p:cNvSpPr>
            <a:spLocks noGrp="1"/>
          </p:cNvSpPr>
          <p:nvPr>
            <p:ph type="hdr" sz="quarter" idx="10"/>
          </p:nvPr>
        </p:nvSpPr>
        <p:spPr/>
        <p:txBody>
          <a:bodyPr/>
          <a:lstStyle/>
          <a:p>
            <a:endParaRPr lang="en-US">
              <a:latin typeface="Calibri" panose="020F0502020204030204" pitchFamily="34" charset="0"/>
              <a:ea typeface="微软雅黑" panose="020B0503020204020204" pitchFamily="34" charset="-122"/>
            </a:endParaRPr>
          </a:p>
        </p:txBody>
      </p:sp>
      <p:sp>
        <p:nvSpPr>
          <p:cNvPr id="5" name="Footer Placeholder 4"/>
          <p:cNvSpPr>
            <a:spLocks noGrp="1"/>
          </p:cNvSpPr>
          <p:nvPr>
            <p:ph type="ftr" sz="quarter" idx="11"/>
          </p:nvPr>
        </p:nvSpPr>
        <p:spPr/>
        <p:txBody>
          <a:bodyPr/>
          <a:lstStyle/>
          <a:p>
            <a:pPr defTabSz="914099" eaLnBrk="0" hangingPunct="0"/>
            <a:r>
              <a:rPr lang="zh-cn" sz="400">
                <a:gradFill>
                  <a:gsLst>
                    <a:gs pos="0">
                      <a:prstClr val="black"/>
                    </a:gs>
                    <a:gs pos="100000">
                      <a:prstClr val="black"/>
                    </a:gs>
                  </a:gsLst>
                  <a:lin ang="5400000" scaled="0"/>
                </a:gradFill>
                <a:latin typeface="微软雅黑" panose="020B0503020204020204" pitchFamily="34" charset="-122"/>
                <a:ea typeface="微软雅黑" panose="020B0503020204020204" pitchFamily="34" charset="-122"/>
                <a:cs typeface="Segoe UI" pitchFamily="34" charset="0"/>
              </a:rPr>
              <a:t>© Microsoft Corporation.保留所有权利。Microsoft 对本演示文稿中的信息不作任何明示、暗示或法定的保证。</a:t>
            </a:r>
          </a:p>
        </p:txBody>
      </p:sp>
      <p:sp>
        <p:nvSpPr>
          <p:cNvPr id="6" name="Date Placeholder 5"/>
          <p:cNvSpPr>
            <a:spLocks noGrp="1"/>
          </p:cNvSpPr>
          <p:nvPr>
            <p:ph type="dt" idx="12"/>
          </p:nvPr>
        </p:nvSpPr>
        <p:spPr/>
        <p:txBody>
          <a:bodyPr/>
          <a:lstStyle/>
          <a:p>
            <a:fld id="{386CE63F-9E7F-4C04-9D0D-FCA25A8E9E86}" type="datetime8">
              <a:rPr lang="en-US" smtClean="0">
                <a:latin typeface="Calibri" panose="020F0502020204030204" pitchFamily="34" charset="0"/>
                <a:ea typeface="微软雅黑" panose="020B0503020204020204" pitchFamily="34" charset="-122"/>
              </a:rPr>
              <a:t>8/12/2020 10:30 AM</a:t>
            </a:fld>
            <a:endParaRPr lang="en-US">
              <a:latin typeface="Calibri" panose="020F0502020204030204" pitchFamily="34" charset="0"/>
              <a:ea typeface="微软雅黑" panose="020B0503020204020204" pitchFamily="34" charset="-122"/>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latin typeface="Calibri" panose="020F0502020204030204" pitchFamily="34" charset="0"/>
                <a:ea typeface="微软雅黑" panose="020B0503020204020204" pitchFamily="34" charset="-122"/>
              </a:rPr>
              <a:pPr/>
              <a:t>22</a:t>
            </a:fld>
            <a:endParaRPr lang="en-US">
              <a:latin typeface="Calibri" panose="020F0502020204030204" pitchFamily="34" charset="0"/>
              <a:ea typeface="微软雅黑" panose="020B0503020204020204" pitchFamily="34" charset="-122"/>
            </a:endParaRPr>
          </a:p>
        </p:txBody>
      </p:sp>
    </p:spTree>
    <p:extLst>
      <p:ext uri="{BB962C8B-B14F-4D97-AF65-F5344CB8AC3E}">
        <p14:creationId xmlns:p14="http://schemas.microsoft.com/office/powerpoint/2010/main" val="300876948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sz="882" b="0" i="0" kern="1200" dirty="0">
              <a:solidFill>
                <a:schemeClr val="tx1"/>
              </a:solidFill>
              <a:effectLst/>
              <a:latin typeface="Segoe UI Light" pitchFamily="34" charset="0"/>
              <a:ea typeface="微软雅黑" panose="020B0503020204020204" pitchFamily="34" charset="-122"/>
              <a:cs typeface="+mn-cs"/>
            </a:endParaRPr>
          </a:p>
        </p:txBody>
      </p:sp>
      <p:sp>
        <p:nvSpPr>
          <p:cNvPr id="4" name="Header Placeholder 3"/>
          <p:cNvSpPr>
            <a:spLocks noGrp="1"/>
          </p:cNvSpPr>
          <p:nvPr>
            <p:ph type="hdr" sz="quarter" idx="10"/>
          </p:nvPr>
        </p:nvSpPr>
        <p:spPr/>
        <p:txBody>
          <a:bodyPr/>
          <a:lstStyle/>
          <a:p>
            <a:endParaRPr lang="en-US">
              <a:latin typeface="Calibri" panose="020F0502020204030204" pitchFamily="34" charset="0"/>
              <a:ea typeface="微软雅黑" panose="020B0503020204020204" pitchFamily="34" charset="-122"/>
            </a:endParaRPr>
          </a:p>
        </p:txBody>
      </p:sp>
      <p:sp>
        <p:nvSpPr>
          <p:cNvPr id="5" name="Footer Placeholder 4"/>
          <p:cNvSpPr>
            <a:spLocks noGrp="1"/>
          </p:cNvSpPr>
          <p:nvPr>
            <p:ph type="ftr" sz="quarter" idx="11"/>
          </p:nvPr>
        </p:nvSpPr>
        <p:spPr/>
        <p:txBody>
          <a:bodyPr/>
          <a:lstStyle/>
          <a:p>
            <a:pPr defTabSz="914099" eaLnBrk="0" hangingPunct="0"/>
            <a:r>
              <a:rPr lang="zh-cn" sz="400">
                <a:gradFill>
                  <a:gsLst>
                    <a:gs pos="0">
                      <a:prstClr val="black"/>
                    </a:gs>
                    <a:gs pos="100000">
                      <a:prstClr val="black"/>
                    </a:gs>
                  </a:gsLst>
                  <a:lin ang="5400000" scaled="0"/>
                </a:gradFill>
                <a:latin typeface="微软雅黑" panose="020B0503020204020204" pitchFamily="34" charset="-122"/>
                <a:ea typeface="微软雅黑" panose="020B0503020204020204" pitchFamily="34" charset="-122"/>
                <a:cs typeface="Segoe UI" pitchFamily="34" charset="0"/>
              </a:rPr>
              <a:t>© Microsoft Corporation.保留所有权利。Microsoft 对本演示文稿中的信息不作任何明示、暗示或法定的保证。</a:t>
            </a:r>
          </a:p>
        </p:txBody>
      </p:sp>
      <p:sp>
        <p:nvSpPr>
          <p:cNvPr id="6" name="Date Placeholder 5"/>
          <p:cNvSpPr>
            <a:spLocks noGrp="1"/>
          </p:cNvSpPr>
          <p:nvPr>
            <p:ph type="dt" idx="12"/>
          </p:nvPr>
        </p:nvSpPr>
        <p:spPr/>
        <p:txBody>
          <a:bodyPr/>
          <a:lstStyle/>
          <a:p>
            <a:fld id="{386CE63F-9E7F-4C04-9D0D-FCA25A8E9E86}" type="datetime8">
              <a:rPr lang="en-US" smtClean="0">
                <a:latin typeface="Calibri" panose="020F0502020204030204" pitchFamily="34" charset="0"/>
                <a:ea typeface="微软雅黑" panose="020B0503020204020204" pitchFamily="34" charset="-122"/>
              </a:rPr>
              <a:t>8/12/2020 10:30 AM</a:t>
            </a:fld>
            <a:endParaRPr lang="en-US">
              <a:latin typeface="Calibri" panose="020F0502020204030204" pitchFamily="34" charset="0"/>
              <a:ea typeface="微软雅黑" panose="020B0503020204020204" pitchFamily="34" charset="-122"/>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latin typeface="Calibri" panose="020F0502020204030204" pitchFamily="34" charset="0"/>
                <a:ea typeface="微软雅黑" panose="020B0503020204020204" pitchFamily="34" charset="-122"/>
              </a:rPr>
              <a:pPr/>
              <a:t>23</a:t>
            </a:fld>
            <a:endParaRPr lang="en-US">
              <a:latin typeface="Calibri" panose="020F0502020204030204" pitchFamily="34" charset="0"/>
              <a:ea typeface="微软雅黑" panose="020B0503020204020204" pitchFamily="34" charset="-122"/>
            </a:endParaRPr>
          </a:p>
        </p:txBody>
      </p:sp>
    </p:spTree>
    <p:extLst>
      <p:ext uri="{BB962C8B-B14F-4D97-AF65-F5344CB8AC3E}">
        <p14:creationId xmlns:p14="http://schemas.microsoft.com/office/powerpoint/2010/main" val="199350266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sz="882" b="0" i="0" kern="1200">
              <a:solidFill>
                <a:schemeClr val="tx1"/>
              </a:solidFill>
              <a:effectLst/>
              <a:latin typeface="Segoe UI Light" pitchFamily="34" charset="0"/>
              <a:ea typeface="微软雅黑" panose="020B0503020204020204" pitchFamily="34" charset="-122"/>
              <a:cs typeface="+mn-cs"/>
            </a:endParaRPr>
          </a:p>
          <a:p>
            <a:endParaRPr lang="zh-CN" altLang="en-US" dirty="0">
              <a:latin typeface="Calibri" panose="020F0502020204030204" pitchFamily="34" charset="0"/>
              <a:ea typeface="微软雅黑" panose="020B0503020204020204" pitchFamily="34" charset="-122"/>
            </a:endParaRPr>
          </a:p>
        </p:txBody>
      </p:sp>
      <p:sp>
        <p:nvSpPr>
          <p:cNvPr id="4" name="Header Placeholder 3"/>
          <p:cNvSpPr>
            <a:spLocks noGrp="1"/>
          </p:cNvSpPr>
          <p:nvPr>
            <p:ph type="hdr" sz="quarter" idx="10"/>
          </p:nvPr>
        </p:nvSpPr>
        <p:spPr/>
        <p:txBody>
          <a:bodyPr/>
          <a:lstStyle/>
          <a:p>
            <a:endParaRPr lang="en-US">
              <a:latin typeface="Calibri" panose="020F0502020204030204" pitchFamily="34" charset="0"/>
              <a:ea typeface="微软雅黑" panose="020B0503020204020204" pitchFamily="34" charset="-122"/>
            </a:endParaRPr>
          </a:p>
        </p:txBody>
      </p:sp>
      <p:sp>
        <p:nvSpPr>
          <p:cNvPr id="5" name="Footer Placeholder 4"/>
          <p:cNvSpPr>
            <a:spLocks noGrp="1"/>
          </p:cNvSpPr>
          <p:nvPr>
            <p:ph type="ftr" sz="quarter" idx="11"/>
          </p:nvPr>
        </p:nvSpPr>
        <p:spPr/>
        <p:txBody>
          <a:bodyPr/>
          <a:lstStyle/>
          <a:p>
            <a:pPr defTabSz="914099" eaLnBrk="0" hangingPunct="0"/>
            <a:r>
              <a:rPr lang="zh-cn" sz="400">
                <a:gradFill>
                  <a:gsLst>
                    <a:gs pos="0">
                      <a:prstClr val="black"/>
                    </a:gs>
                    <a:gs pos="100000">
                      <a:prstClr val="black"/>
                    </a:gs>
                  </a:gsLst>
                  <a:lin ang="5400000" scaled="0"/>
                </a:gradFill>
                <a:latin typeface="微软雅黑" panose="020B0503020204020204" pitchFamily="34" charset="-122"/>
                <a:ea typeface="微软雅黑" panose="020B0503020204020204" pitchFamily="34" charset="-122"/>
                <a:cs typeface="Segoe UI" pitchFamily="34" charset="0"/>
              </a:rPr>
              <a:t>© Microsoft Corporation.保留所有权利。Microsoft 对本演示文稿中的信息不作任何明示、暗示或法定的保证。</a:t>
            </a:r>
          </a:p>
        </p:txBody>
      </p:sp>
      <p:sp>
        <p:nvSpPr>
          <p:cNvPr id="6" name="Date Placeholder 5"/>
          <p:cNvSpPr>
            <a:spLocks noGrp="1"/>
          </p:cNvSpPr>
          <p:nvPr>
            <p:ph type="dt" idx="12"/>
          </p:nvPr>
        </p:nvSpPr>
        <p:spPr/>
        <p:txBody>
          <a:bodyPr/>
          <a:lstStyle/>
          <a:p>
            <a:fld id="{386CE63F-9E7F-4C04-9D0D-FCA25A8E9E86}" type="datetime8">
              <a:rPr lang="en-US" smtClean="0">
                <a:latin typeface="Calibri" panose="020F0502020204030204" pitchFamily="34" charset="0"/>
                <a:ea typeface="微软雅黑" panose="020B0503020204020204" pitchFamily="34" charset="-122"/>
              </a:rPr>
              <a:t>8/12/2020 10:31 AM</a:t>
            </a:fld>
            <a:endParaRPr lang="en-US">
              <a:latin typeface="Calibri" panose="020F0502020204030204" pitchFamily="34" charset="0"/>
              <a:ea typeface="微软雅黑" panose="020B0503020204020204" pitchFamily="34" charset="-122"/>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latin typeface="Calibri" panose="020F0502020204030204" pitchFamily="34" charset="0"/>
                <a:ea typeface="微软雅黑" panose="020B0503020204020204" pitchFamily="34" charset="-122"/>
              </a:rPr>
              <a:pPr/>
              <a:t>24</a:t>
            </a:fld>
            <a:endParaRPr lang="en-US">
              <a:latin typeface="Calibri" panose="020F0502020204030204" pitchFamily="34" charset="0"/>
              <a:ea typeface="微软雅黑" panose="020B0503020204020204" pitchFamily="34" charset="-122"/>
            </a:endParaRPr>
          </a:p>
        </p:txBody>
      </p:sp>
    </p:spTree>
    <p:extLst>
      <p:ext uri="{BB962C8B-B14F-4D97-AF65-F5344CB8AC3E}">
        <p14:creationId xmlns:p14="http://schemas.microsoft.com/office/powerpoint/2010/main" val="162150948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zh-CN" altLang="en-US" baseline="0">
                <a:latin typeface="Calibri" panose="020F0502020204030204" pitchFamily="34" charset="0"/>
                <a:ea typeface="微软雅黑" panose="020B0503020204020204" pitchFamily="34" charset="-122"/>
              </a:rPr>
              <a:t>演示资源位于：</a:t>
            </a:r>
            <a:r>
              <a:rPr lang="en-US" altLang="zh-CN" baseline="0">
                <a:latin typeface="Calibri" panose="020F0502020204030204" pitchFamily="34" charset="0"/>
                <a:ea typeface="微软雅黑" panose="020B0503020204020204" pitchFamily="34" charset="-122"/>
              </a:rPr>
              <a:t>https://microsoft.sharepoint.com/:w:/t/MOCtoBaselineevents/EbSyzOo8NcNAoNsgw5n4VH0BSonSRR2CcogDOcbwNJ7mlw?e=l6EeHS</a:t>
            </a:r>
          </a:p>
          <a:p>
            <a:pPr marL="0" indent="0">
              <a:buFontTx/>
              <a:buNone/>
            </a:pPr>
            <a:endParaRPr lang="zh-CN" altLang="en-US" baseline="0" dirty="0">
              <a:latin typeface="Calibri" panose="020F0502020204030204" pitchFamily="34" charset="0"/>
              <a:ea typeface="微软雅黑" panose="020B0503020204020204" pitchFamily="34" charset="-122"/>
            </a:endParaRPr>
          </a:p>
        </p:txBody>
      </p:sp>
      <p:sp>
        <p:nvSpPr>
          <p:cNvPr id="4" name="Header Placeholder 3"/>
          <p:cNvSpPr>
            <a:spLocks noGrp="1"/>
          </p:cNvSpPr>
          <p:nvPr>
            <p:ph type="hdr" sz="quarter" idx="10"/>
          </p:nvPr>
        </p:nvSpPr>
        <p:spPr/>
        <p:txBody>
          <a:bodyPr/>
          <a:lstStyle/>
          <a:p>
            <a:endParaRPr lang="en-US">
              <a:latin typeface="Calibri" panose="020F0502020204030204" pitchFamily="34" charset="0"/>
              <a:ea typeface="微软雅黑" panose="020B0503020204020204" pitchFamily="34" charset="-122"/>
            </a:endParaRPr>
          </a:p>
        </p:txBody>
      </p:sp>
      <p:sp>
        <p:nvSpPr>
          <p:cNvPr id="5" name="Footer Placeholder 4"/>
          <p:cNvSpPr>
            <a:spLocks noGrp="1"/>
          </p:cNvSpPr>
          <p:nvPr>
            <p:ph type="ftr" sz="quarter" idx="11"/>
          </p:nvPr>
        </p:nvSpPr>
        <p:spPr/>
        <p:txBody>
          <a:bodyPr/>
          <a:lstStyle/>
          <a:p>
            <a:pPr defTabSz="914099" eaLnBrk="0" hangingPunct="0"/>
            <a:r>
              <a:rPr lang="zh-cn" sz="400">
                <a:gradFill>
                  <a:gsLst>
                    <a:gs pos="0">
                      <a:prstClr val="black"/>
                    </a:gs>
                    <a:gs pos="100000">
                      <a:prstClr val="black"/>
                    </a:gs>
                  </a:gsLst>
                  <a:lin ang="5400000" scaled="0"/>
                </a:gradFill>
                <a:latin typeface="微软雅黑" panose="020B0503020204020204" pitchFamily="34" charset="-122"/>
                <a:ea typeface="微软雅黑" panose="020B0503020204020204" pitchFamily="34" charset="-122"/>
                <a:cs typeface="Segoe UI" pitchFamily="34" charset="0"/>
              </a:rPr>
              <a:t>© Microsoft Corporation.保留所有权利。Microsoft 对本演示文稿中的信息不作任何明示、暗示或法定的保证。</a:t>
            </a:r>
          </a:p>
        </p:txBody>
      </p:sp>
      <p:sp>
        <p:nvSpPr>
          <p:cNvPr id="6" name="Date Placeholder 5"/>
          <p:cNvSpPr>
            <a:spLocks noGrp="1"/>
          </p:cNvSpPr>
          <p:nvPr>
            <p:ph type="dt" idx="12"/>
          </p:nvPr>
        </p:nvSpPr>
        <p:spPr/>
        <p:txBody>
          <a:bodyPr/>
          <a:lstStyle/>
          <a:p>
            <a:fld id="{386CE63F-9E7F-4C04-9D0D-FCA25A8E9E86}" type="datetime8">
              <a:rPr lang="en-US" smtClean="0">
                <a:latin typeface="Calibri" panose="020F0502020204030204" pitchFamily="34" charset="0"/>
                <a:ea typeface="微软雅黑" panose="020B0503020204020204" pitchFamily="34" charset="-122"/>
              </a:rPr>
              <a:t>8/12/2020 10:30 AM</a:t>
            </a:fld>
            <a:endParaRPr lang="en-US">
              <a:latin typeface="Calibri" panose="020F0502020204030204" pitchFamily="34" charset="0"/>
              <a:ea typeface="微软雅黑" panose="020B0503020204020204" pitchFamily="34" charset="-122"/>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latin typeface="Calibri" panose="020F0502020204030204" pitchFamily="34" charset="0"/>
                <a:ea typeface="微软雅黑" panose="020B0503020204020204" pitchFamily="34" charset="-122"/>
              </a:rPr>
              <a:pPr/>
              <a:t>25</a:t>
            </a:fld>
            <a:endParaRPr lang="en-US">
              <a:latin typeface="Calibri" panose="020F0502020204030204" pitchFamily="34" charset="0"/>
              <a:ea typeface="微软雅黑" panose="020B0503020204020204" pitchFamily="34" charset="-122"/>
            </a:endParaRPr>
          </a:p>
        </p:txBody>
      </p:sp>
    </p:spTree>
    <p:extLst>
      <p:ext uri="{BB962C8B-B14F-4D97-AF65-F5344CB8AC3E}">
        <p14:creationId xmlns:p14="http://schemas.microsoft.com/office/powerpoint/2010/main" val="39400913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zh-CN" altLang="en-US" baseline="0">
              <a:latin typeface="Calibri" panose="020F0502020204030204" pitchFamily="34" charset="0"/>
              <a:ea typeface="微软雅黑" panose="020B0503020204020204" pitchFamily="34" charset="-122"/>
            </a:endParaRPr>
          </a:p>
          <a:p>
            <a:pPr marL="171450" indent="-171450">
              <a:buFontTx/>
              <a:buChar char="-"/>
            </a:pPr>
            <a:endParaRPr lang="zh-CN" altLang="en-US" baseline="0">
              <a:latin typeface="Calibri" panose="020F0502020204030204" pitchFamily="34" charset="0"/>
              <a:ea typeface="微软雅黑" panose="020B0503020204020204" pitchFamily="34" charset="-122"/>
            </a:endParaRPr>
          </a:p>
          <a:p>
            <a:pPr marL="171450" indent="-171450">
              <a:buFontTx/>
              <a:buChar char="-"/>
            </a:pPr>
            <a:endParaRPr lang="zh-CN" altLang="en-US" baseline="0">
              <a:latin typeface="Calibri" panose="020F0502020204030204" pitchFamily="34" charset="0"/>
              <a:ea typeface="微软雅黑" panose="020B0503020204020204" pitchFamily="34" charset="-122"/>
            </a:endParaRPr>
          </a:p>
          <a:p>
            <a:endParaRPr lang="zh-CN" altLang="en-US">
              <a:latin typeface="Calibri" panose="020F0502020204030204" pitchFamily="34" charset="0"/>
              <a:ea typeface="微软雅黑" panose="020B0503020204020204" pitchFamily="34" charset="-122"/>
            </a:endParaRPr>
          </a:p>
          <a:p>
            <a:endParaRPr lang="zh-CN" altLang="en-US" dirty="0">
              <a:latin typeface="Calibri" panose="020F0502020204030204" pitchFamily="34" charset="0"/>
              <a:ea typeface="微软雅黑" panose="020B0503020204020204" pitchFamily="34" charset="-122"/>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微软雅黑" panose="020B0503020204020204" pitchFamily="34" charset="-122"/>
              <a:cs typeface="+mn-cs"/>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微软雅黑" panose="020B0503020204020204" pitchFamily="34" charset="-122"/>
                <a:cs typeface="+mn-cs"/>
              </a:rPr>
              <a:pPr marL="0" marR="0" lvl="0" indent="0" algn="r" defTabSz="914367" rtl="0" eaLnBrk="1" fontAlgn="auto" latinLnBrk="0" hangingPunct="1">
                <a:lnSpc>
                  <a:spcPct val="100000"/>
                </a:lnSpc>
                <a:spcBef>
                  <a:spcPts val="0"/>
                </a:spcBef>
                <a:spcAft>
                  <a:spcPts val="0"/>
                </a:spcAft>
                <a:buClrTx/>
                <a:buSzTx/>
                <a:buFontTx/>
                <a:buNone/>
                <a:tabLst/>
                <a:defRPr/>
              </a:pPr>
              <a:t>8/12/2020 10:30 AM</a:t>
            </a:fld>
            <a:endParaRPr kumimoji="0" lang="en-US" sz="1200" b="0" i="0" u="none" strike="noStrike" kern="1200" cap="none" spc="0" normalizeH="0" baseline="0" noProof="0">
              <a:ln>
                <a:noFill/>
              </a:ln>
              <a:solidFill>
                <a:prstClr val="black"/>
              </a:solidFill>
              <a:effectLst/>
              <a:uLnTx/>
              <a:uFillTx/>
              <a:latin typeface="Segoe UI" pitchFamily="34" charset="0"/>
              <a:ea typeface="微软雅黑" panose="020B0503020204020204" pitchFamily="34" charset="-122"/>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微软雅黑" panose="020B0503020204020204" pitchFamily="34" charset="-122"/>
                <a:cs typeface="+mn-cs"/>
              </a:rPr>
              <a:pPr marL="0" marR="0" lvl="0" indent="0" algn="r" defTabSz="914367"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Segoe UI" pitchFamily="34" charset="0"/>
              <a:ea typeface="微软雅黑" panose="020B0503020204020204" pitchFamily="34" charset="-122"/>
              <a:cs typeface="+mn-cs"/>
            </a:endParaRPr>
          </a:p>
        </p:txBody>
      </p:sp>
      <p:sp>
        <p:nvSpPr>
          <p:cNvPr id="8" name="Footer Placeholder 4">
            <a:extLst>
              <a:ext uri="{FF2B5EF4-FFF2-40B4-BE49-F238E27FC236}">
                <a16:creationId xmlns:a16="http://schemas.microsoft.com/office/drawing/2014/main" id="{3BFAE374-0E94-47E3-979B-D6EBF82EF9A4}"/>
              </a:ext>
            </a:extLst>
          </p:cNvPr>
          <p:cNvSpPr txBox="1">
            <a:spLocks/>
          </p:cNvSpPr>
          <p:nvPr/>
        </p:nvSpPr>
        <p:spPr>
          <a:xfrm>
            <a:off x="0" y="8685213"/>
            <a:ext cx="2971800" cy="458787"/>
          </a:xfrm>
          <a:prstGeom prst="rect">
            <a:avLst/>
          </a:prstGeom>
        </p:spPr>
        <p:txBody>
          <a:bodyPr vert="horz" lIns="91440" tIns="45720" rIns="91440" bIns="45720" rtlCol="0" anchor="b"/>
          <a:lstStyle>
            <a:defPPr>
              <a:defRPr lang="en-US"/>
            </a:defPPr>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099" eaLnBrk="0" hangingPunct="0"/>
            <a:r>
              <a:rPr lang="zh-cn" sz="400">
                <a:gradFill>
                  <a:gsLst>
                    <a:gs pos="0">
                      <a:prstClr val="black"/>
                    </a:gs>
                    <a:gs pos="100000">
                      <a:prstClr val="black"/>
                    </a:gs>
                  </a:gsLst>
                  <a:lin ang="5400000" scaled="0"/>
                </a:gradFill>
                <a:latin typeface="微软雅黑" panose="020B0503020204020204" pitchFamily="34" charset="-122"/>
                <a:ea typeface="微软雅黑" panose="020B0503020204020204" pitchFamily="34" charset="-122"/>
                <a:cs typeface="Segoe UI" pitchFamily="34" charset="0"/>
              </a:rPr>
              <a:t>© Microsoft Corporation.保留所有权利。Microsoft 对本演示文稿中的信息不作任何明示、暗示或法定的保证。</a:t>
            </a:r>
          </a:p>
        </p:txBody>
      </p:sp>
    </p:spTree>
    <p:extLst>
      <p:ext uri="{BB962C8B-B14F-4D97-AF65-F5344CB8AC3E}">
        <p14:creationId xmlns:p14="http://schemas.microsoft.com/office/powerpoint/2010/main" val="14929054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a:latin typeface="Segoe UI" panose="020B0502040204020203" pitchFamily="34" charset="0"/>
                <a:ea typeface="微软雅黑" panose="020B0503020204020204" pitchFamily="34" charset="-122"/>
                <a:cs typeface="Segoe UI" panose="020B0502040204020203" pitchFamily="34" charset="0"/>
              </a:rPr>
              <a:t>开发人员可使用对话机器人向用户提供聊天功能，开发人员可以创建几种类型的聊天，例如超过两人的群聊，或单个用户和机器人之间的聊天。</a:t>
            </a:r>
          </a:p>
          <a:p>
            <a:endParaRPr lang="zh-CN" altLang="en-US" dirty="0">
              <a:latin typeface="Calibri" panose="020F0502020204030204" pitchFamily="34" charset="0"/>
              <a:ea typeface="微软雅黑" panose="020B0503020204020204" pitchFamily="34" charset="-122"/>
            </a:endParaRPr>
          </a:p>
        </p:txBody>
      </p:sp>
      <p:sp>
        <p:nvSpPr>
          <p:cNvPr id="4" name="Header Placeholder 3"/>
          <p:cNvSpPr>
            <a:spLocks noGrp="1"/>
          </p:cNvSpPr>
          <p:nvPr>
            <p:ph type="hdr" sz="quarter" idx="10"/>
          </p:nvPr>
        </p:nvSpPr>
        <p:spPr/>
        <p:txBody>
          <a:bodyPr/>
          <a:lstStyle/>
          <a:p>
            <a:endParaRPr lang="en-US">
              <a:latin typeface="Calibri" panose="020F0502020204030204" pitchFamily="34" charset="0"/>
              <a:ea typeface="微软雅黑" panose="020B0503020204020204" pitchFamily="34" charset="-122"/>
            </a:endParaRPr>
          </a:p>
        </p:txBody>
      </p:sp>
      <p:sp>
        <p:nvSpPr>
          <p:cNvPr id="5" name="Footer Placeholder 4"/>
          <p:cNvSpPr>
            <a:spLocks noGrp="1"/>
          </p:cNvSpPr>
          <p:nvPr>
            <p:ph type="ftr" sz="quarter" idx="11"/>
          </p:nvPr>
        </p:nvSpPr>
        <p:spPr/>
        <p:txBody>
          <a:bodyPr/>
          <a:lstStyle/>
          <a:p>
            <a:pPr defTabSz="914099" eaLnBrk="0" hangingPunct="0"/>
            <a:r>
              <a:rPr lang="zh-cn" sz="400">
                <a:gradFill>
                  <a:gsLst>
                    <a:gs pos="0">
                      <a:prstClr val="black"/>
                    </a:gs>
                    <a:gs pos="100000">
                      <a:prstClr val="black"/>
                    </a:gs>
                  </a:gsLst>
                  <a:lin ang="5400000" scaled="0"/>
                </a:gradFill>
                <a:latin typeface="微软雅黑" panose="020B0503020204020204" pitchFamily="34" charset="-122"/>
                <a:ea typeface="微软雅黑" panose="020B0503020204020204" pitchFamily="34" charset="-122"/>
                <a:cs typeface="Segoe UI" pitchFamily="34" charset="0"/>
              </a:rPr>
              <a:t>© Microsoft Corporation.保留所有权利。Microsoft 对本演示文稿中的信息不作任何明示、暗示或法定的保证。</a:t>
            </a:r>
          </a:p>
        </p:txBody>
      </p:sp>
      <p:sp>
        <p:nvSpPr>
          <p:cNvPr id="6" name="Date Placeholder 5"/>
          <p:cNvSpPr>
            <a:spLocks noGrp="1"/>
          </p:cNvSpPr>
          <p:nvPr>
            <p:ph type="dt" idx="12"/>
          </p:nvPr>
        </p:nvSpPr>
        <p:spPr/>
        <p:txBody>
          <a:bodyPr/>
          <a:lstStyle/>
          <a:p>
            <a:fld id="{386CE63F-9E7F-4C04-9D0D-FCA25A8E9E86}" type="datetime8">
              <a:rPr lang="en-US" smtClean="0">
                <a:latin typeface="Calibri" panose="020F0502020204030204" pitchFamily="34" charset="0"/>
                <a:ea typeface="微软雅黑" panose="020B0503020204020204" pitchFamily="34" charset="-122"/>
              </a:rPr>
              <a:t>8/12/2020 10:30 AM</a:t>
            </a:fld>
            <a:endParaRPr lang="en-US">
              <a:latin typeface="Calibri" panose="020F0502020204030204" pitchFamily="34" charset="0"/>
              <a:ea typeface="微软雅黑" panose="020B0503020204020204" pitchFamily="34" charset="-122"/>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latin typeface="Calibri" panose="020F0502020204030204" pitchFamily="34" charset="0"/>
                <a:ea typeface="微软雅黑" panose="020B0503020204020204" pitchFamily="34" charset="-122"/>
              </a:rPr>
              <a:pPr/>
              <a:t>27</a:t>
            </a:fld>
            <a:endParaRPr lang="en-US">
              <a:latin typeface="Calibri" panose="020F0502020204030204" pitchFamily="34" charset="0"/>
              <a:ea typeface="微软雅黑" panose="020B0503020204020204" pitchFamily="34" charset="-122"/>
            </a:endParaRPr>
          </a:p>
        </p:txBody>
      </p:sp>
    </p:spTree>
    <p:extLst>
      <p:ext uri="{BB962C8B-B14F-4D97-AF65-F5344CB8AC3E}">
        <p14:creationId xmlns:p14="http://schemas.microsoft.com/office/powerpoint/2010/main" val="49107893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latin typeface="Calibri" panose="020F0502020204030204" pitchFamily="34" charset="0"/>
              <a:ea typeface="微软雅黑" panose="020B0503020204020204" pitchFamily="34" charset="-122"/>
            </a:endParaRPr>
          </a:p>
        </p:txBody>
      </p:sp>
      <p:sp>
        <p:nvSpPr>
          <p:cNvPr id="4" name="Header Placeholder 3"/>
          <p:cNvSpPr>
            <a:spLocks noGrp="1"/>
          </p:cNvSpPr>
          <p:nvPr>
            <p:ph type="hdr" sz="quarter" idx="10"/>
          </p:nvPr>
        </p:nvSpPr>
        <p:spPr/>
        <p:txBody>
          <a:bodyPr/>
          <a:lstStyle/>
          <a:p>
            <a:endParaRPr lang="en-US">
              <a:latin typeface="Calibri" panose="020F0502020204030204" pitchFamily="34" charset="0"/>
              <a:ea typeface="微软雅黑" panose="020B0503020204020204" pitchFamily="34" charset="-122"/>
            </a:endParaRPr>
          </a:p>
        </p:txBody>
      </p:sp>
      <p:sp>
        <p:nvSpPr>
          <p:cNvPr id="5" name="Footer Placeholder 4"/>
          <p:cNvSpPr>
            <a:spLocks noGrp="1"/>
          </p:cNvSpPr>
          <p:nvPr>
            <p:ph type="ftr" sz="quarter" idx="11"/>
          </p:nvPr>
        </p:nvSpPr>
        <p:spPr/>
        <p:txBody>
          <a:bodyPr/>
          <a:lstStyle/>
          <a:p>
            <a:pPr defTabSz="914099" eaLnBrk="0" hangingPunct="0"/>
            <a:r>
              <a:rPr lang="zh-cn" sz="400">
                <a:gradFill>
                  <a:gsLst>
                    <a:gs pos="0">
                      <a:prstClr val="black"/>
                    </a:gs>
                    <a:gs pos="100000">
                      <a:prstClr val="black"/>
                    </a:gs>
                  </a:gsLst>
                  <a:lin ang="5400000" scaled="0"/>
                </a:gradFill>
                <a:latin typeface="微软雅黑" panose="020B0503020204020204" pitchFamily="34" charset="-122"/>
                <a:ea typeface="微软雅黑" panose="020B0503020204020204" pitchFamily="34" charset="-122"/>
                <a:cs typeface="Segoe UI" pitchFamily="34" charset="0"/>
              </a:rPr>
              <a:t>© Microsoft Corporation.保留所有权利。Microsoft 对本演示文稿中的信息不作任何明示、暗示或法定的保证。</a:t>
            </a:r>
          </a:p>
        </p:txBody>
      </p:sp>
      <p:sp>
        <p:nvSpPr>
          <p:cNvPr id="6" name="Date Placeholder 5"/>
          <p:cNvSpPr>
            <a:spLocks noGrp="1"/>
          </p:cNvSpPr>
          <p:nvPr>
            <p:ph type="dt" idx="12"/>
          </p:nvPr>
        </p:nvSpPr>
        <p:spPr/>
        <p:txBody>
          <a:bodyPr/>
          <a:lstStyle/>
          <a:p>
            <a:fld id="{386CE63F-9E7F-4C04-9D0D-FCA25A8E9E86}" type="datetime8">
              <a:rPr lang="en-US" smtClean="0">
                <a:latin typeface="Calibri" panose="020F0502020204030204" pitchFamily="34" charset="0"/>
                <a:ea typeface="微软雅黑" panose="020B0503020204020204" pitchFamily="34" charset="-122"/>
              </a:rPr>
              <a:t>8/12/2020 10:30 AM</a:t>
            </a:fld>
            <a:endParaRPr lang="en-US">
              <a:latin typeface="Calibri" panose="020F0502020204030204" pitchFamily="34" charset="0"/>
              <a:ea typeface="微软雅黑" panose="020B0503020204020204" pitchFamily="34" charset="-122"/>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latin typeface="Calibri" panose="020F0502020204030204" pitchFamily="34" charset="0"/>
                <a:ea typeface="微软雅黑" panose="020B0503020204020204" pitchFamily="34" charset="-122"/>
              </a:rPr>
              <a:pPr/>
              <a:t>28</a:t>
            </a:fld>
            <a:endParaRPr lang="en-US">
              <a:latin typeface="Calibri" panose="020F0502020204030204" pitchFamily="34" charset="0"/>
              <a:ea typeface="微软雅黑" panose="020B0503020204020204" pitchFamily="34" charset="-122"/>
            </a:endParaRPr>
          </a:p>
        </p:txBody>
      </p:sp>
    </p:spTree>
    <p:extLst>
      <p:ext uri="{BB962C8B-B14F-4D97-AF65-F5344CB8AC3E}">
        <p14:creationId xmlns:p14="http://schemas.microsoft.com/office/powerpoint/2010/main" val="255559928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sz="882" b="0" i="0" kern="1200">
              <a:solidFill>
                <a:schemeClr val="tx1"/>
              </a:solidFill>
              <a:effectLst/>
              <a:latin typeface="Segoe UI Light" pitchFamily="34" charset="0"/>
              <a:ea typeface="微软雅黑" panose="020B0503020204020204" pitchFamily="34" charset="-122"/>
              <a:cs typeface="+mn-cs"/>
            </a:endParaRPr>
          </a:p>
          <a:p>
            <a:endParaRPr lang="zh-CN" altLang="en-US" dirty="0">
              <a:latin typeface="Calibri" panose="020F0502020204030204" pitchFamily="34" charset="0"/>
              <a:ea typeface="微软雅黑" panose="020B0503020204020204" pitchFamily="34" charset="-122"/>
            </a:endParaRPr>
          </a:p>
        </p:txBody>
      </p:sp>
      <p:sp>
        <p:nvSpPr>
          <p:cNvPr id="4" name="Header Placeholder 3"/>
          <p:cNvSpPr>
            <a:spLocks noGrp="1"/>
          </p:cNvSpPr>
          <p:nvPr>
            <p:ph type="hdr" sz="quarter" idx="10"/>
          </p:nvPr>
        </p:nvSpPr>
        <p:spPr/>
        <p:txBody>
          <a:bodyPr/>
          <a:lstStyle/>
          <a:p>
            <a:endParaRPr lang="en-US">
              <a:latin typeface="Calibri" panose="020F0502020204030204" pitchFamily="34" charset="0"/>
              <a:ea typeface="微软雅黑" panose="020B0503020204020204" pitchFamily="34" charset="-122"/>
            </a:endParaRPr>
          </a:p>
        </p:txBody>
      </p:sp>
      <p:sp>
        <p:nvSpPr>
          <p:cNvPr id="5" name="Footer Placeholder 4"/>
          <p:cNvSpPr>
            <a:spLocks noGrp="1"/>
          </p:cNvSpPr>
          <p:nvPr>
            <p:ph type="ftr" sz="quarter" idx="11"/>
          </p:nvPr>
        </p:nvSpPr>
        <p:spPr/>
        <p:txBody>
          <a:bodyPr/>
          <a:lstStyle/>
          <a:p>
            <a:pPr defTabSz="914099" eaLnBrk="0" hangingPunct="0"/>
            <a:r>
              <a:rPr lang="zh-cn" sz="400">
                <a:gradFill>
                  <a:gsLst>
                    <a:gs pos="0">
                      <a:prstClr val="black"/>
                    </a:gs>
                    <a:gs pos="100000">
                      <a:prstClr val="black"/>
                    </a:gs>
                  </a:gsLst>
                  <a:lin ang="5400000" scaled="0"/>
                </a:gradFill>
                <a:latin typeface="微软雅黑" panose="020B0503020204020204" pitchFamily="34" charset="-122"/>
                <a:ea typeface="微软雅黑" panose="020B0503020204020204" pitchFamily="34" charset="-122"/>
                <a:cs typeface="Segoe UI" pitchFamily="34" charset="0"/>
              </a:rPr>
              <a:t>© Microsoft Corporation.保留所有权利。Microsoft 对本演示文稿中的信息不作任何明示、暗示或法定的保证。</a:t>
            </a:r>
          </a:p>
        </p:txBody>
      </p:sp>
      <p:sp>
        <p:nvSpPr>
          <p:cNvPr id="6" name="Date Placeholder 5"/>
          <p:cNvSpPr>
            <a:spLocks noGrp="1"/>
          </p:cNvSpPr>
          <p:nvPr>
            <p:ph type="dt" idx="12"/>
          </p:nvPr>
        </p:nvSpPr>
        <p:spPr/>
        <p:txBody>
          <a:bodyPr/>
          <a:lstStyle/>
          <a:p>
            <a:fld id="{386CE63F-9E7F-4C04-9D0D-FCA25A8E9E86}" type="datetime8">
              <a:rPr lang="en-US" smtClean="0">
                <a:latin typeface="Calibri" panose="020F0502020204030204" pitchFamily="34" charset="0"/>
                <a:ea typeface="微软雅黑" panose="020B0503020204020204" pitchFamily="34" charset="-122"/>
              </a:rPr>
              <a:t>8/12/2020 10:30 AM</a:t>
            </a:fld>
            <a:endParaRPr lang="en-US">
              <a:latin typeface="Calibri" panose="020F0502020204030204" pitchFamily="34" charset="0"/>
              <a:ea typeface="微软雅黑" panose="020B0503020204020204" pitchFamily="34" charset="-122"/>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latin typeface="Calibri" panose="020F0502020204030204" pitchFamily="34" charset="0"/>
                <a:ea typeface="微软雅黑" panose="020B0503020204020204" pitchFamily="34" charset="-122"/>
              </a:rPr>
              <a:pPr/>
              <a:t>29</a:t>
            </a:fld>
            <a:endParaRPr lang="en-US">
              <a:latin typeface="Calibri" panose="020F0502020204030204" pitchFamily="34" charset="0"/>
              <a:ea typeface="微软雅黑" panose="020B0503020204020204" pitchFamily="34" charset="-122"/>
            </a:endParaRPr>
          </a:p>
        </p:txBody>
      </p:sp>
    </p:spTree>
    <p:extLst>
      <p:ext uri="{BB962C8B-B14F-4D97-AF65-F5344CB8AC3E}">
        <p14:creationId xmlns:p14="http://schemas.microsoft.com/office/powerpoint/2010/main" val="42577657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900">
                <a:latin typeface="Segoe UI" panose="020B0502040204020203" pitchFamily="34" charset="0"/>
                <a:ea typeface="微软雅黑" panose="020B0503020204020204" pitchFamily="34" charset="-122"/>
                <a:cs typeface="Segoe UI" panose="020B0502040204020203" pitchFamily="34" charset="0"/>
              </a:rPr>
              <a:t>Microsoft Teams </a:t>
            </a:r>
            <a:r>
              <a:rPr lang="zh-CN" altLang="en-US" sz="900">
                <a:latin typeface="Segoe UI" panose="020B0502040204020203" pitchFamily="34" charset="0"/>
                <a:ea typeface="微软雅黑" panose="020B0503020204020204" pitchFamily="34" charset="-122"/>
                <a:cs typeface="Segoe UI" panose="020B0502040204020203" pitchFamily="34" charset="0"/>
              </a:rPr>
              <a:t>是 </a:t>
            </a:r>
            <a:r>
              <a:rPr lang="en-US" altLang="zh-CN" sz="900">
                <a:latin typeface="Segoe UI" panose="020B0502040204020203" pitchFamily="34" charset="0"/>
                <a:ea typeface="微软雅黑" panose="020B0503020204020204" pitchFamily="34" charset="-122"/>
                <a:cs typeface="Segoe UI" panose="020B0502040204020203" pitchFamily="34" charset="0"/>
              </a:rPr>
              <a:t>Office 365 </a:t>
            </a:r>
            <a:r>
              <a:rPr lang="zh-CN" altLang="en-US" sz="900">
                <a:latin typeface="Segoe UI" panose="020B0502040204020203" pitchFamily="34" charset="0"/>
                <a:ea typeface="微软雅黑" panose="020B0503020204020204" pitchFamily="34" charset="-122"/>
                <a:cs typeface="Segoe UI" panose="020B0502040204020203" pitchFamily="34" charset="0"/>
              </a:rPr>
              <a:t>中的团队协作中心</a:t>
            </a:r>
          </a:p>
          <a:p>
            <a:r>
              <a:rPr lang="en-US" altLang="zh-CN" sz="900">
                <a:latin typeface="Segoe UI" panose="020B0502040204020203" pitchFamily="34" charset="0"/>
                <a:ea typeface="微软雅黑" panose="020B0503020204020204" pitchFamily="34" charset="-122"/>
                <a:cs typeface="Segoe UI" panose="020B0502040204020203" pitchFamily="34" charset="0"/>
              </a:rPr>
              <a:t>Teams </a:t>
            </a:r>
            <a:r>
              <a:rPr lang="zh-CN" altLang="en-US" sz="900">
                <a:latin typeface="Segoe UI" panose="020B0502040204020203" pitchFamily="34" charset="0"/>
                <a:ea typeface="微软雅黑" panose="020B0503020204020204" pitchFamily="34" charset="-122"/>
                <a:cs typeface="Segoe UI" panose="020B0502040204020203" pitchFamily="34" charset="0"/>
              </a:rPr>
              <a:t>应用通过开发人员托管的 </a:t>
            </a:r>
            <a:r>
              <a:rPr lang="en-US" altLang="zh-CN" sz="900">
                <a:latin typeface="Segoe UI" panose="020B0502040204020203" pitchFamily="34" charset="0"/>
                <a:ea typeface="微软雅黑" panose="020B0503020204020204" pitchFamily="34" charset="-122"/>
                <a:cs typeface="Segoe UI" panose="020B0502040204020203" pitchFamily="34" charset="0"/>
              </a:rPr>
              <a:t>Web </a:t>
            </a:r>
            <a:r>
              <a:rPr lang="zh-CN" altLang="en-US" sz="900">
                <a:latin typeface="Segoe UI" panose="020B0502040204020203" pitchFamily="34" charset="0"/>
                <a:ea typeface="微软雅黑" panose="020B0503020204020204" pitchFamily="34" charset="-122"/>
                <a:cs typeface="Segoe UI" panose="020B0502040204020203" pitchFamily="34" charset="0"/>
              </a:rPr>
              <a:t>服务来扩展 </a:t>
            </a:r>
            <a:r>
              <a:rPr lang="en-US" altLang="zh-CN" sz="900">
                <a:latin typeface="Segoe UI" panose="020B0502040204020203" pitchFamily="34" charset="0"/>
                <a:ea typeface="微软雅黑" panose="020B0503020204020204" pitchFamily="34" charset="-122"/>
                <a:cs typeface="Segoe UI" panose="020B0502040204020203" pitchFamily="34" charset="0"/>
              </a:rPr>
              <a:t>Teams </a:t>
            </a:r>
            <a:r>
              <a:rPr lang="zh-CN" altLang="en-US" sz="900">
                <a:latin typeface="Segoe UI" panose="020B0502040204020203" pitchFamily="34" charset="0"/>
                <a:ea typeface="微软雅黑" panose="020B0503020204020204" pitchFamily="34" charset="-122"/>
                <a:cs typeface="Segoe UI" panose="020B0502040204020203" pitchFamily="34" charset="0"/>
              </a:rPr>
              <a:t>客户端（</a:t>
            </a:r>
            <a:r>
              <a:rPr lang="en-US" altLang="zh-CN" sz="900">
                <a:latin typeface="Segoe UI" panose="020B0502040204020203" pitchFamily="34" charset="0"/>
                <a:ea typeface="微软雅黑" panose="020B0503020204020204" pitchFamily="34" charset="-122"/>
                <a:cs typeface="Segoe UI" panose="020B0502040204020203" pitchFamily="34" charset="0"/>
              </a:rPr>
              <a:t>Web</a:t>
            </a:r>
            <a:r>
              <a:rPr lang="zh-CN" altLang="en-US" sz="900">
                <a:latin typeface="Segoe UI" panose="020B0502040204020203" pitchFamily="34" charset="0"/>
                <a:ea typeface="微软雅黑" panose="020B0503020204020204" pitchFamily="34" charset="-122"/>
                <a:cs typeface="Segoe UI" panose="020B0502040204020203" pitchFamily="34" charset="0"/>
              </a:rPr>
              <a:t>、移动和桌面）。</a:t>
            </a:r>
            <a:endParaRPr lang="zh-CN" altLang="en-US" sz="882" b="0" i="0" kern="1200">
              <a:solidFill>
                <a:schemeClr val="tx1"/>
              </a:solidFill>
              <a:effectLst/>
              <a:latin typeface="Segoe UI" panose="020B0502040204020203" pitchFamily="34" charset="0"/>
              <a:ea typeface="微软雅黑" panose="020B0503020204020204" pitchFamily="34" charset="-122"/>
              <a:cs typeface="+mn-cs"/>
            </a:endParaRPr>
          </a:p>
          <a:p>
            <a:r>
              <a:rPr lang="en-US" altLang="zh-CN" sz="882" b="0" i="0" kern="1200">
                <a:solidFill>
                  <a:schemeClr val="tx1"/>
                </a:solidFill>
                <a:effectLst/>
                <a:latin typeface="Segoe UI Light" pitchFamily="34" charset="0"/>
                <a:ea typeface="微软雅黑" panose="020B0503020204020204" pitchFamily="34" charset="-122"/>
                <a:cs typeface="+mn-cs"/>
              </a:rPr>
              <a:t>Teams </a:t>
            </a:r>
            <a:r>
              <a:rPr lang="zh-CN" altLang="en-US" sz="882" b="0" i="0" kern="1200">
                <a:solidFill>
                  <a:schemeClr val="tx1"/>
                </a:solidFill>
                <a:effectLst/>
                <a:latin typeface="Segoe UI Light" pitchFamily="34" charset="0"/>
                <a:ea typeface="微软雅黑" panose="020B0503020204020204" pitchFamily="34" charset="-122"/>
                <a:cs typeface="+mn-cs"/>
              </a:rPr>
              <a:t>应用清单是一个文本文件，其中包含向用户呈现应用所需的元数据。清单可定义用户体验。</a:t>
            </a:r>
          </a:p>
          <a:p>
            <a:endParaRPr lang="zh-CN" altLang="en-US" sz="882" b="0" i="0" kern="1200">
              <a:solidFill>
                <a:schemeClr val="tx1"/>
              </a:solidFill>
              <a:effectLst/>
              <a:latin typeface="Segoe UI Light" pitchFamily="34" charset="0"/>
              <a:ea typeface="微软雅黑" panose="020B0503020204020204" pitchFamily="34" charset="-122"/>
              <a:cs typeface="+mn-cs"/>
            </a:endParaRPr>
          </a:p>
          <a:p>
            <a:r>
              <a:rPr lang="zh-CN" altLang="en-US" sz="882" b="0" i="0" kern="1200">
                <a:solidFill>
                  <a:schemeClr val="tx1"/>
                </a:solidFill>
                <a:effectLst/>
                <a:latin typeface="Segoe UI Light" pitchFamily="34" charset="0"/>
                <a:ea typeface="微软雅黑" panose="020B0503020204020204" pitchFamily="34" charset="-122"/>
                <a:cs typeface="+mn-cs"/>
              </a:rPr>
              <a:t>请注意，</a:t>
            </a:r>
            <a:r>
              <a:rPr lang="en-US" altLang="zh-CN" sz="882" b="0" i="1" u="none" strike="noStrike" kern="1200">
                <a:solidFill>
                  <a:schemeClr val="tx1"/>
                </a:solidFill>
                <a:effectLst/>
                <a:latin typeface="Segoe UI Light" pitchFamily="34" charset="0"/>
                <a:ea typeface="微软雅黑" panose="020B0503020204020204" pitchFamily="34" charset="-122"/>
                <a:cs typeface="+mn-cs"/>
              </a:rPr>
              <a:t>Microsoft Teams </a:t>
            </a:r>
            <a:r>
              <a:rPr lang="zh-CN" altLang="en-US" sz="882" b="0" i="1" u="none" strike="noStrike" kern="1200">
                <a:solidFill>
                  <a:schemeClr val="tx1"/>
                </a:solidFill>
                <a:effectLst/>
                <a:latin typeface="Segoe UI Light" pitchFamily="34" charset="0"/>
                <a:ea typeface="微软雅黑" panose="020B0503020204020204" pitchFamily="34" charset="-122"/>
                <a:cs typeface="+mn-cs"/>
              </a:rPr>
              <a:t>平台不是托管服务；支持应用的 </a:t>
            </a:r>
            <a:r>
              <a:rPr lang="en-US" altLang="zh-CN" sz="882" b="0" i="1" u="none" strike="noStrike" kern="1200">
                <a:solidFill>
                  <a:schemeClr val="tx1"/>
                </a:solidFill>
                <a:effectLst/>
                <a:latin typeface="Segoe UI Light" pitchFamily="34" charset="0"/>
                <a:ea typeface="微软雅黑" panose="020B0503020204020204" pitchFamily="34" charset="-122"/>
                <a:cs typeface="+mn-cs"/>
              </a:rPr>
              <a:t>Web </a:t>
            </a:r>
            <a:r>
              <a:rPr lang="zh-CN" altLang="en-US" sz="882" b="0" i="1" u="none" strike="noStrike" kern="1200">
                <a:solidFill>
                  <a:schemeClr val="tx1"/>
                </a:solidFill>
                <a:effectLst/>
                <a:latin typeface="Segoe UI Light" pitchFamily="34" charset="0"/>
                <a:ea typeface="微软雅黑" panose="020B0503020204020204" pitchFamily="34" charset="-122"/>
                <a:cs typeface="+mn-cs"/>
              </a:rPr>
              <a:t>服务必须由你托管，并由 </a:t>
            </a:r>
            <a:r>
              <a:rPr lang="en-US" altLang="zh-CN" sz="882" b="0" i="1" u="none" strike="noStrike" kern="1200">
                <a:solidFill>
                  <a:schemeClr val="tx1"/>
                </a:solidFill>
                <a:effectLst/>
                <a:latin typeface="Segoe UI Light" pitchFamily="34" charset="0"/>
                <a:ea typeface="微软雅黑" panose="020B0503020204020204" pitchFamily="34" charset="-122"/>
                <a:cs typeface="+mn-cs"/>
              </a:rPr>
              <a:t>HTTPS </a:t>
            </a:r>
            <a:r>
              <a:rPr lang="zh-CN" altLang="en-US" sz="882" b="0" i="1" u="none" strike="noStrike" kern="1200">
                <a:solidFill>
                  <a:schemeClr val="tx1"/>
                </a:solidFill>
                <a:effectLst/>
                <a:latin typeface="Segoe UI Light" pitchFamily="34" charset="0"/>
                <a:ea typeface="微软雅黑" panose="020B0503020204020204" pitchFamily="34" charset="-122"/>
                <a:cs typeface="+mn-cs"/>
              </a:rPr>
              <a:t>通过 </a:t>
            </a:r>
            <a:r>
              <a:rPr lang="en-US" altLang="zh-CN" sz="882" b="0" i="1" u="none" strike="noStrike" kern="1200">
                <a:solidFill>
                  <a:schemeClr val="tx1"/>
                </a:solidFill>
                <a:effectLst/>
                <a:latin typeface="Segoe UI Light" pitchFamily="34" charset="0"/>
                <a:ea typeface="微软雅黑" panose="020B0503020204020204" pitchFamily="34" charset="-122"/>
                <a:cs typeface="+mn-cs"/>
              </a:rPr>
              <a:t>Internet </a:t>
            </a:r>
            <a:r>
              <a:rPr lang="zh-CN" altLang="en-US" sz="882" b="0" i="1" u="none" strike="noStrike" kern="1200">
                <a:solidFill>
                  <a:schemeClr val="tx1"/>
                </a:solidFill>
                <a:effectLst/>
                <a:latin typeface="Segoe UI Light" pitchFamily="34" charset="0"/>
                <a:ea typeface="微软雅黑" panose="020B0503020204020204" pitchFamily="34" charset="-122"/>
                <a:cs typeface="+mn-cs"/>
              </a:rPr>
              <a:t>访问。</a:t>
            </a:r>
          </a:p>
          <a:p>
            <a:endParaRPr lang="zh-CN" altLang="en-US" sz="882" b="0" i="1" u="none" strike="noStrike" kern="1200">
              <a:solidFill>
                <a:schemeClr val="tx1"/>
              </a:solidFill>
              <a:effectLst/>
              <a:latin typeface="Segoe UI Light" pitchFamily="34" charset="0"/>
              <a:ea typeface="微软雅黑" panose="020B0503020204020204" pitchFamily="34" charset="-122"/>
              <a:cs typeface="+mn-cs"/>
            </a:endParaRPr>
          </a:p>
          <a:p>
            <a:r>
              <a:rPr lang="zh-CN" altLang="en-US" sz="882" b="0" i="1" u="none" strike="noStrike" kern="1200">
                <a:solidFill>
                  <a:schemeClr val="tx1"/>
                </a:solidFill>
                <a:effectLst/>
                <a:latin typeface="Segoe UI Light" pitchFamily="34" charset="0"/>
                <a:ea typeface="微软雅黑" panose="020B0503020204020204" pitchFamily="34" charset="-122"/>
                <a:cs typeface="+mn-cs"/>
              </a:rPr>
              <a:t>同样重要的是，请牢记，你在 </a:t>
            </a:r>
            <a:r>
              <a:rPr lang="en-US" altLang="zh-CN" sz="882" b="0" i="1" u="none" strike="noStrike" kern="1200">
                <a:solidFill>
                  <a:schemeClr val="tx1"/>
                </a:solidFill>
                <a:effectLst/>
                <a:latin typeface="Segoe UI Light" pitchFamily="34" charset="0"/>
                <a:ea typeface="微软雅黑" panose="020B0503020204020204" pitchFamily="34" charset="-122"/>
                <a:cs typeface="+mn-cs"/>
              </a:rPr>
              <a:t>Microsoft Teams </a:t>
            </a:r>
            <a:r>
              <a:rPr lang="zh-CN" altLang="en-US" sz="882" b="0" i="1" u="none" strike="noStrike" kern="1200">
                <a:solidFill>
                  <a:schemeClr val="tx1"/>
                </a:solidFill>
                <a:effectLst/>
                <a:latin typeface="Segoe UI Light" pitchFamily="34" charset="0"/>
                <a:ea typeface="微软雅黑" panose="020B0503020204020204" pitchFamily="34" charset="-122"/>
                <a:cs typeface="+mn-cs"/>
              </a:rPr>
              <a:t>应用中公开的任何功能都可以通过互联网公开使用，除非你采取额外的步骤来保护它。如果要针对机密或受保护信息设置访问权限，需要确保你的服务至少对连接到应用的终结点进行身份验证，或者</a:t>
            </a:r>
            <a:r>
              <a:rPr lang="zh-CN" altLang="en-US" sz="882" b="0" i="1" u="sng" kern="1200">
                <a:solidFill>
                  <a:schemeClr val="tx1"/>
                </a:solidFill>
                <a:effectLst/>
                <a:latin typeface="Segoe UI Light" pitchFamily="34" charset="0"/>
                <a:ea typeface="微软雅黑" panose="020B0503020204020204" pitchFamily="34" charset="-122"/>
                <a:cs typeface="+mn-cs"/>
                <a:hlinkClick r:id="rId3"/>
              </a:rPr>
              <a:t>对用户进行身份验证</a:t>
            </a:r>
            <a:r>
              <a:rPr lang="zh-CN" altLang="en-US" sz="882" b="0" i="1" u="none" strike="noStrike" kern="1200">
                <a:solidFill>
                  <a:schemeClr val="tx1"/>
                </a:solidFill>
                <a:effectLst/>
                <a:latin typeface="Segoe UI Light" pitchFamily="34" charset="0"/>
                <a:ea typeface="微软雅黑" panose="020B0503020204020204" pitchFamily="34" charset="-122"/>
                <a:cs typeface="+mn-cs"/>
              </a:rPr>
              <a:t>。</a:t>
            </a:r>
            <a:endParaRPr lang="zh-CN" altLang="en-US" sz="882" b="0" i="0" kern="1200" dirty="0">
              <a:solidFill>
                <a:schemeClr val="tx1"/>
              </a:solidFill>
              <a:effectLst/>
              <a:latin typeface="Segoe UI Light" pitchFamily="34" charset="0"/>
              <a:ea typeface="微软雅黑" panose="020B0503020204020204" pitchFamily="34" charset="-122"/>
              <a:cs typeface="+mn-cs"/>
            </a:endParaRPr>
          </a:p>
        </p:txBody>
      </p:sp>
      <p:sp>
        <p:nvSpPr>
          <p:cNvPr id="4" name="Header Placeholder 3"/>
          <p:cNvSpPr>
            <a:spLocks noGrp="1"/>
          </p:cNvSpPr>
          <p:nvPr>
            <p:ph type="hdr" sz="quarter" idx="10"/>
          </p:nvPr>
        </p:nvSpPr>
        <p:spPr/>
        <p:txBody>
          <a:bodyPr/>
          <a:lstStyle/>
          <a:p>
            <a:endParaRPr lang="en-US">
              <a:latin typeface="Calibri" panose="020F0502020204030204" pitchFamily="34" charset="0"/>
              <a:ea typeface="微软雅黑" panose="020B0503020204020204" pitchFamily="34" charset="-122"/>
            </a:endParaRPr>
          </a:p>
        </p:txBody>
      </p:sp>
      <p:sp>
        <p:nvSpPr>
          <p:cNvPr id="5" name="Footer Placeholder 4"/>
          <p:cNvSpPr>
            <a:spLocks noGrp="1"/>
          </p:cNvSpPr>
          <p:nvPr>
            <p:ph type="ftr" sz="quarter" idx="11"/>
          </p:nvPr>
        </p:nvSpPr>
        <p:spPr/>
        <p:txBody>
          <a:bodyPr/>
          <a:lstStyle/>
          <a:p>
            <a:pPr defTabSz="914099" eaLnBrk="0" hangingPunct="0"/>
            <a:r>
              <a:rPr lang="zh-cn" sz="400">
                <a:gradFill>
                  <a:gsLst>
                    <a:gs pos="0">
                      <a:prstClr val="black"/>
                    </a:gs>
                    <a:gs pos="100000">
                      <a:prstClr val="black"/>
                    </a:gs>
                  </a:gsLst>
                  <a:lin ang="5400000" scaled="0"/>
                </a:gradFill>
                <a:latin typeface="微软雅黑" panose="020B0503020204020204" pitchFamily="34" charset="-122"/>
                <a:ea typeface="微软雅黑" panose="020B0503020204020204" pitchFamily="34" charset="-122"/>
                <a:cs typeface="Segoe UI" pitchFamily="34" charset="0"/>
              </a:rPr>
              <a:t>© Microsoft Corporation.保留所有权利。Microsoft 对本演示文稿中的信息不作任何明示、暗示或法定的保证。</a:t>
            </a:r>
          </a:p>
        </p:txBody>
      </p:sp>
      <p:sp>
        <p:nvSpPr>
          <p:cNvPr id="6" name="Date Placeholder 5"/>
          <p:cNvSpPr>
            <a:spLocks noGrp="1"/>
          </p:cNvSpPr>
          <p:nvPr>
            <p:ph type="dt" idx="12"/>
          </p:nvPr>
        </p:nvSpPr>
        <p:spPr/>
        <p:txBody>
          <a:bodyPr/>
          <a:lstStyle/>
          <a:p>
            <a:fld id="{386CE63F-9E7F-4C04-9D0D-FCA25A8E9E86}" type="datetime8">
              <a:rPr lang="en-US" smtClean="0">
                <a:latin typeface="Calibri" panose="020F0502020204030204" pitchFamily="34" charset="0"/>
                <a:ea typeface="微软雅黑" panose="020B0503020204020204" pitchFamily="34" charset="-122"/>
              </a:rPr>
              <a:t>8/12/2020 10:30 AM</a:t>
            </a:fld>
            <a:endParaRPr lang="en-US">
              <a:latin typeface="Calibri" panose="020F0502020204030204" pitchFamily="34" charset="0"/>
              <a:ea typeface="微软雅黑" panose="020B0503020204020204" pitchFamily="34" charset="-122"/>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latin typeface="Calibri" panose="020F0502020204030204" pitchFamily="34" charset="0"/>
                <a:ea typeface="微软雅黑" panose="020B0503020204020204" pitchFamily="34" charset="-122"/>
              </a:rPr>
              <a:pPr/>
              <a:t>3</a:t>
            </a:fld>
            <a:endParaRPr lang="en-US">
              <a:latin typeface="Calibri" panose="020F0502020204030204" pitchFamily="34" charset="0"/>
              <a:ea typeface="微软雅黑" panose="020B0503020204020204" pitchFamily="34" charset="-122"/>
            </a:endParaRPr>
          </a:p>
        </p:txBody>
      </p:sp>
    </p:spTree>
    <p:extLst>
      <p:ext uri="{BB962C8B-B14F-4D97-AF65-F5344CB8AC3E}">
        <p14:creationId xmlns:p14="http://schemas.microsoft.com/office/powerpoint/2010/main" val="64134468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latin typeface="Calibri" panose="020F0502020204030204" pitchFamily="34" charset="0"/>
              <a:ea typeface="微软雅黑" panose="020B0503020204020204" pitchFamily="34" charset="-122"/>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pitchFamily="34" charset="0"/>
              <a:ea typeface="微软雅黑" panose="020B0503020204020204" pitchFamily="34" charset="-122"/>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zh-cn" sz="400" b="0" i="0" u="none" strike="noStrike" kern="1200" cap="none" spc="0" normalizeH="0" baseline="0" noProof="0">
                <a:ln>
                  <a:noFill/>
                </a:ln>
                <a:gradFill>
                  <a:gsLst>
                    <a:gs pos="0">
                      <a:prstClr val="black"/>
                    </a:gs>
                    <a:gs pos="100000">
                      <a:prstClr val="black"/>
                    </a:gs>
                  </a:gsLst>
                  <a:lin ang="5400000" scaled="0"/>
                </a:gradFill>
                <a:effectLst/>
                <a:uLnTx/>
                <a:uFillTx/>
                <a:latin typeface="微软雅黑" panose="020B0503020204020204" pitchFamily="34" charset="-122"/>
                <a:ea typeface="微软雅黑" panose="020B0503020204020204" pitchFamily="34" charset="-122"/>
                <a:cs typeface="Segoe UI" pitchFamily="34" charset="0"/>
              </a:rPr>
              <a:t>© Microsoft Corporation.保留所有权利。Microsoft 对本演示文稿中的信息不作任何明示、暗示或法定的保证。</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Calibri" panose="020F0502020204030204" pitchFamily="34" charset="0"/>
                <a:ea typeface="微软雅黑"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8/12/2020 10:30 AM</a:t>
            </a:fld>
            <a:endParaRPr kumimoji="0" lang="en-US" sz="1200" b="0" i="0" u="none" strike="noStrike" kern="1200" cap="none" spc="0" normalizeH="0" baseline="0" noProof="0">
              <a:ln>
                <a:noFill/>
              </a:ln>
              <a:solidFill>
                <a:prstClr val="black"/>
              </a:solidFill>
              <a:effectLst/>
              <a:uLnTx/>
              <a:uFillTx/>
              <a:latin typeface="Calibri" panose="020F0502020204030204" pitchFamily="34" charset="0"/>
              <a:ea typeface="微软雅黑" panose="020B0503020204020204" pitchFamily="34" charset="-122"/>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pitchFamily="34" charset="0"/>
                <a:ea typeface="微软雅黑"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pitchFamily="34" charset="0"/>
              <a:ea typeface="微软雅黑" panose="020B0503020204020204" pitchFamily="34" charset="-122"/>
              <a:cs typeface="+mn-cs"/>
            </a:endParaRPr>
          </a:p>
        </p:txBody>
      </p:sp>
    </p:spTree>
    <p:extLst>
      <p:ext uri="{BB962C8B-B14F-4D97-AF65-F5344CB8AC3E}">
        <p14:creationId xmlns:p14="http://schemas.microsoft.com/office/powerpoint/2010/main" val="349395525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latin typeface="Calibri" panose="020F0502020204030204" pitchFamily="34" charset="0"/>
              <a:ea typeface="微软雅黑" panose="020B0503020204020204" pitchFamily="34" charset="-122"/>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7F3CD4-DD8A-40CC-B614-19C92594B347}" type="slidenum">
              <a:rPr kumimoji="0" lang="en-US" sz="1200" b="0" i="0" u="none" strike="noStrike" kern="1200" cap="none" spc="0" normalizeH="0" baseline="0" noProof="0" smtClean="0">
                <a:ln>
                  <a:noFill/>
                </a:ln>
                <a:solidFill>
                  <a:prstClr val="black"/>
                </a:solidFill>
                <a:effectLst/>
                <a:uLnTx/>
                <a:uFillTx/>
                <a:latin typeface="Calibri" panose="020F0502020204030204" pitchFamily="34" charset="0"/>
                <a:ea typeface="微软雅黑"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pitchFamily="34" charset="0"/>
              <a:ea typeface="微软雅黑" panose="020B0503020204020204" pitchFamily="34" charset="-122"/>
              <a:cs typeface="+mn-cs"/>
            </a:endParaRPr>
          </a:p>
        </p:txBody>
      </p:sp>
      <p:sp>
        <p:nvSpPr>
          <p:cNvPr id="5" name="Footer Placeholder 4">
            <a:extLst>
              <a:ext uri="{FF2B5EF4-FFF2-40B4-BE49-F238E27FC236}">
                <a16:creationId xmlns:a16="http://schemas.microsoft.com/office/drawing/2014/main" id="{4E484C89-5DB0-4DBA-89F4-88F2E99639A4}"/>
              </a:ext>
            </a:extLst>
          </p:cNvPr>
          <p:cNvSpPr txBox="1">
            <a:spLocks/>
          </p:cNvSpPr>
          <p:nvPr/>
        </p:nvSpPr>
        <p:spPr>
          <a:xfrm>
            <a:off x="0" y="8685213"/>
            <a:ext cx="2971800" cy="458787"/>
          </a:xfrm>
          <a:prstGeom prst="rect">
            <a:avLst/>
          </a:prstGeom>
        </p:spPr>
        <p:txBody>
          <a:bodyPr vert="horz" lIns="91440" tIns="45720" rIns="91440" bIns="45720" rtlCol="0" anchor="b"/>
          <a:lstStyle>
            <a:defPPr>
              <a:defRPr lang="en-US"/>
            </a:defPPr>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099" eaLnBrk="0" hangingPunct="0"/>
            <a:r>
              <a:rPr lang="zh-cn" sz="400">
                <a:gradFill>
                  <a:gsLst>
                    <a:gs pos="0">
                      <a:prstClr val="black"/>
                    </a:gs>
                    <a:gs pos="100000">
                      <a:prstClr val="black"/>
                    </a:gs>
                  </a:gsLst>
                  <a:lin ang="5400000" scaled="0"/>
                </a:gradFill>
                <a:latin typeface="微软雅黑" panose="020B0503020204020204" pitchFamily="34" charset="-122"/>
                <a:ea typeface="微软雅黑" panose="020B0503020204020204" pitchFamily="34" charset="-122"/>
                <a:cs typeface="Segoe UI" pitchFamily="34" charset="0"/>
              </a:rPr>
              <a:t>© Microsoft Corporation.保留所有权利。Microsoft 对本演示文稿中的信息不作任何明示、暗示或法定的保证。</a:t>
            </a:r>
          </a:p>
        </p:txBody>
      </p:sp>
    </p:spTree>
    <p:extLst>
      <p:ext uri="{BB962C8B-B14F-4D97-AF65-F5344CB8AC3E}">
        <p14:creationId xmlns:p14="http://schemas.microsoft.com/office/powerpoint/2010/main" val="215221949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a:latin typeface="Calibri" panose="020F0502020204030204" pitchFamily="34" charset="0"/>
                <a:ea typeface="微软雅黑" panose="020B0503020204020204" pitchFamily="34" charset="-122"/>
              </a:rPr>
              <a:t>Microsoft </a:t>
            </a:r>
            <a:r>
              <a:rPr lang="zh-CN" altLang="en-US">
                <a:latin typeface="Calibri" panose="020F0502020204030204" pitchFamily="34" charset="0"/>
                <a:ea typeface="微软雅黑" panose="020B0503020204020204" pitchFamily="34" charset="-122"/>
              </a:rPr>
              <a:t>的 </a:t>
            </a:r>
            <a:r>
              <a:rPr lang="en-US" altLang="zh-CN">
                <a:latin typeface="Calibri" panose="020F0502020204030204" pitchFamily="34" charset="0"/>
                <a:ea typeface="微软雅黑" panose="020B0503020204020204" pitchFamily="34" charset="-122"/>
              </a:rPr>
              <a:t>Power Platform </a:t>
            </a:r>
            <a:r>
              <a:rPr lang="zh-CN" altLang="en-US">
                <a:latin typeface="Calibri" panose="020F0502020204030204" pitchFamily="34" charset="0"/>
                <a:ea typeface="微软雅黑" panose="020B0503020204020204" pitchFamily="34" charset="-122"/>
              </a:rPr>
              <a:t>使用户能够创建解决方案，加快业务发展，由四个关键产品组成：</a:t>
            </a:r>
          </a:p>
          <a:p>
            <a:pPr lvl="1"/>
            <a:r>
              <a:rPr lang="en-US" altLang="zh-CN">
                <a:latin typeface="Calibri" panose="020F0502020204030204" pitchFamily="34" charset="0"/>
                <a:ea typeface="微软雅黑" panose="020B0503020204020204" pitchFamily="34" charset="-122"/>
              </a:rPr>
              <a:t>Power Apps</a:t>
            </a:r>
            <a:endParaRPr lang="zh-CN" altLang="en-US">
              <a:latin typeface="Calibri" panose="020F0502020204030204" pitchFamily="34" charset="0"/>
              <a:ea typeface="微软雅黑" panose="020B0503020204020204" pitchFamily="34" charset="-122"/>
            </a:endParaRPr>
          </a:p>
          <a:p>
            <a:pPr lvl="1"/>
            <a:r>
              <a:rPr lang="en-US" altLang="zh-CN">
                <a:latin typeface="Calibri" panose="020F0502020204030204" pitchFamily="34" charset="0"/>
                <a:ea typeface="微软雅黑" panose="020B0503020204020204" pitchFamily="34" charset="-122"/>
              </a:rPr>
              <a:t>Power Automate</a:t>
            </a:r>
            <a:endParaRPr lang="zh-CN" altLang="en-US">
              <a:latin typeface="Calibri" panose="020F0502020204030204" pitchFamily="34" charset="0"/>
              <a:ea typeface="微软雅黑" panose="020B0503020204020204" pitchFamily="34" charset="-122"/>
            </a:endParaRPr>
          </a:p>
          <a:p>
            <a:pPr lvl="1"/>
            <a:r>
              <a:rPr lang="en-US" altLang="zh-CN">
                <a:latin typeface="Calibri" panose="020F0502020204030204" pitchFamily="34" charset="0"/>
                <a:ea typeface="微软雅黑" panose="020B0503020204020204" pitchFamily="34" charset="-122"/>
              </a:rPr>
              <a:t>Power BI</a:t>
            </a:r>
            <a:endParaRPr lang="zh-CN" altLang="en-US">
              <a:latin typeface="Calibri" panose="020F0502020204030204" pitchFamily="34" charset="0"/>
              <a:ea typeface="微软雅黑" panose="020B0503020204020204" pitchFamily="34" charset="-122"/>
            </a:endParaRPr>
          </a:p>
          <a:p>
            <a:pPr lvl="1"/>
            <a:r>
              <a:rPr lang="en-US" altLang="zh-CN">
                <a:latin typeface="Calibri" panose="020F0502020204030204" pitchFamily="34" charset="0"/>
                <a:ea typeface="微软雅黑" panose="020B0503020204020204" pitchFamily="34" charset="-122"/>
              </a:rPr>
              <a:t>Power Virtual Agents</a:t>
            </a:r>
            <a:endParaRPr lang="zh-CN" altLang="en-US">
              <a:latin typeface="Calibri" panose="020F0502020204030204" pitchFamily="34" charset="0"/>
              <a:ea typeface="微软雅黑" panose="020B0503020204020204" pitchFamily="34" charset="-122"/>
            </a:endParaRPr>
          </a:p>
          <a:p>
            <a:pPr lvl="1"/>
            <a:endParaRPr lang="zh-CN" altLang="en-US">
              <a:latin typeface="Calibri" panose="020F0502020204030204" pitchFamily="34" charset="0"/>
              <a:ea typeface="微软雅黑" panose="020B0503020204020204" pitchFamily="34" charset="-122"/>
            </a:endParaRPr>
          </a:p>
          <a:p>
            <a:r>
              <a:rPr lang="zh-CN" altLang="en-US">
                <a:latin typeface="Calibri" panose="020F0502020204030204" pitchFamily="34" charset="0"/>
                <a:ea typeface="微软雅黑" panose="020B0503020204020204" pitchFamily="34" charset="-122"/>
              </a:rPr>
              <a:t>本课程概述了 </a:t>
            </a:r>
            <a:r>
              <a:rPr lang="en-US" altLang="zh-CN">
                <a:latin typeface="Calibri" panose="020F0502020204030204" pitchFamily="34" charset="0"/>
                <a:ea typeface="微软雅黑" panose="020B0503020204020204" pitchFamily="34" charset="-122"/>
              </a:rPr>
              <a:t>Power Platform </a:t>
            </a:r>
            <a:r>
              <a:rPr lang="zh-CN" altLang="en-US">
                <a:latin typeface="Calibri" panose="020F0502020204030204" pitchFamily="34" charset="0"/>
                <a:ea typeface="微软雅黑" panose="020B0503020204020204" pitchFamily="34" charset="-122"/>
              </a:rPr>
              <a:t>产品，可让你了解它们如何配合使用。</a:t>
            </a:r>
          </a:p>
          <a:p>
            <a:endParaRPr lang="zh-CN" altLang="en-US">
              <a:latin typeface="Calibri" panose="020F0502020204030204" pitchFamily="34" charset="0"/>
              <a:ea typeface="微软雅黑" panose="020B0503020204020204" pitchFamily="34" charset="-122"/>
            </a:endParaRPr>
          </a:p>
          <a:p>
            <a:r>
              <a:rPr lang="zh-CN" altLang="en-US">
                <a:latin typeface="Calibri" panose="020F0502020204030204" pitchFamily="34" charset="0"/>
                <a:ea typeface="微软雅黑" panose="020B0503020204020204" pitchFamily="34" charset="-122"/>
              </a:rPr>
              <a:t>每种产品都将在接下来的课程中详细介绍。</a:t>
            </a:r>
            <a:br>
              <a:rPr lang="zh-CN" altLang="en-US">
                <a:latin typeface="Calibri" panose="020F0502020204030204" pitchFamily="34" charset="0"/>
                <a:ea typeface="微软雅黑" panose="020B0503020204020204" pitchFamily="34" charset="-122"/>
              </a:rPr>
            </a:br>
            <a:endParaRPr lang="zh-CN" altLang="en-US">
              <a:latin typeface="Calibri" panose="020F0502020204030204" pitchFamily="34" charset="0"/>
              <a:ea typeface="微软雅黑" panose="020B0503020204020204" pitchFamily="34" charset="-122"/>
            </a:endParaRPr>
          </a:p>
          <a:p>
            <a:pPr lvl="1"/>
            <a:endParaRPr lang="zh-CN" altLang="en-US" b="1">
              <a:latin typeface="Calibri" panose="020F0502020204030204" pitchFamily="34" charset="0"/>
              <a:ea typeface="微软雅黑" panose="020B0503020204020204" pitchFamily="34" charset="-122"/>
            </a:endParaRPr>
          </a:p>
          <a:p>
            <a:pPr marL="0" marR="0" lvl="0" indent="0" algn="l" defTabSz="914367" rtl="0" eaLnBrk="1" fontAlgn="auto" latinLnBrk="0" hangingPunct="1">
              <a:lnSpc>
                <a:spcPct val="90000"/>
              </a:lnSpc>
              <a:spcBef>
                <a:spcPts val="0"/>
              </a:spcBef>
              <a:spcAft>
                <a:spcPts val="333"/>
              </a:spcAft>
              <a:buClrTx/>
              <a:buSzTx/>
              <a:buFontTx/>
              <a:buNone/>
              <a:tabLst/>
              <a:defRPr/>
            </a:pPr>
            <a:endParaRPr lang="zh-CN" altLang="en-US" sz="882" kern="1200" dirty="0">
              <a:solidFill>
                <a:schemeClr val="tx1"/>
              </a:solidFill>
              <a:effectLst/>
              <a:latin typeface="Segoe UI Light" pitchFamily="34" charset="0"/>
              <a:ea typeface="微软雅黑" panose="020B0503020204020204" pitchFamily="34" charset="-122"/>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pitchFamily="34" charset="0"/>
              <a:ea typeface="微软雅黑" panose="020B0503020204020204" pitchFamily="34" charset="-122"/>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zh-cn" sz="400" b="0" i="0" u="none" strike="noStrike" kern="1200" cap="none" spc="0" normalizeH="0" baseline="0" noProof="0">
                <a:ln>
                  <a:noFill/>
                </a:ln>
                <a:gradFill>
                  <a:gsLst>
                    <a:gs pos="0">
                      <a:prstClr val="black"/>
                    </a:gs>
                    <a:gs pos="100000">
                      <a:prstClr val="black"/>
                    </a:gs>
                  </a:gsLst>
                  <a:lin ang="5400000" scaled="0"/>
                </a:gradFill>
                <a:effectLst/>
                <a:uLnTx/>
                <a:uFillTx/>
                <a:latin typeface="微软雅黑" panose="020B0503020204020204" pitchFamily="34" charset="-122"/>
                <a:ea typeface="微软雅黑" panose="020B0503020204020204" pitchFamily="34" charset="-122"/>
                <a:cs typeface="Segoe UI" pitchFamily="34" charset="0"/>
              </a:rPr>
              <a:t>© Microsoft Corporation.保留所有权利。Microsoft 对本演示文稿中的信息不作任何明示、暗示或法定的保证。</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Calibri" panose="020F0502020204030204" pitchFamily="34" charset="0"/>
                <a:ea typeface="微软雅黑"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8/12/2020 10:30 AM</a:t>
            </a:fld>
            <a:endParaRPr kumimoji="0" lang="en-US" sz="1200" b="0" i="0" u="none" strike="noStrike" kern="1200" cap="none" spc="0" normalizeH="0" baseline="0" noProof="0">
              <a:ln>
                <a:noFill/>
              </a:ln>
              <a:solidFill>
                <a:prstClr val="black"/>
              </a:solidFill>
              <a:effectLst/>
              <a:uLnTx/>
              <a:uFillTx/>
              <a:latin typeface="Calibri" panose="020F0502020204030204" pitchFamily="34" charset="0"/>
              <a:ea typeface="微软雅黑" panose="020B0503020204020204" pitchFamily="34" charset="-122"/>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pitchFamily="34" charset="0"/>
                <a:ea typeface="微软雅黑"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pitchFamily="34" charset="0"/>
              <a:ea typeface="微软雅黑" panose="020B0503020204020204" pitchFamily="34" charset="-122"/>
              <a:cs typeface="+mn-cs"/>
            </a:endParaRPr>
          </a:p>
        </p:txBody>
      </p:sp>
    </p:spTree>
    <p:extLst>
      <p:ext uri="{BB962C8B-B14F-4D97-AF65-F5344CB8AC3E}">
        <p14:creationId xmlns:p14="http://schemas.microsoft.com/office/powerpoint/2010/main" val="143701659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latin typeface="Calibri" panose="020F0502020204030204" pitchFamily="34" charset="0"/>
              <a:ea typeface="微软雅黑" panose="020B0503020204020204" pitchFamily="34" charset="-122"/>
            </a:endParaRPr>
          </a:p>
        </p:txBody>
      </p:sp>
      <p:sp>
        <p:nvSpPr>
          <p:cNvPr id="4" name="Header Placeholder 3"/>
          <p:cNvSpPr>
            <a:spLocks noGrp="1"/>
          </p:cNvSpPr>
          <p:nvPr>
            <p:ph type="hdr" sz="quarter" idx="10"/>
          </p:nvPr>
        </p:nvSpPr>
        <p:spPr/>
        <p:txBody>
          <a:bodyPr/>
          <a:lstStyle/>
          <a:p>
            <a:endParaRPr lang="en-US">
              <a:latin typeface="Calibri" panose="020F0502020204030204" pitchFamily="34" charset="0"/>
              <a:ea typeface="微软雅黑" panose="020B0503020204020204" pitchFamily="34" charset="-122"/>
            </a:endParaRPr>
          </a:p>
        </p:txBody>
      </p:sp>
      <p:sp>
        <p:nvSpPr>
          <p:cNvPr id="5" name="Footer Placeholder 4"/>
          <p:cNvSpPr>
            <a:spLocks noGrp="1"/>
          </p:cNvSpPr>
          <p:nvPr>
            <p:ph type="ftr" sz="quarter" idx="11"/>
          </p:nvPr>
        </p:nvSpPr>
        <p:spPr/>
        <p:txBody>
          <a:bodyPr/>
          <a:lstStyle/>
          <a:p>
            <a:pPr defTabSz="914099" eaLnBrk="0" hangingPunct="0"/>
            <a:r>
              <a:rPr lang="zh-cn" sz="400">
                <a:gradFill>
                  <a:gsLst>
                    <a:gs pos="0">
                      <a:prstClr val="black"/>
                    </a:gs>
                    <a:gs pos="100000">
                      <a:prstClr val="black"/>
                    </a:gs>
                  </a:gsLst>
                  <a:lin ang="5400000" scaled="0"/>
                </a:gradFill>
                <a:latin typeface="微软雅黑" panose="020B0503020204020204" pitchFamily="34" charset="-122"/>
                <a:ea typeface="微软雅黑" panose="020B0503020204020204" pitchFamily="34" charset="-122"/>
                <a:cs typeface="Segoe UI" pitchFamily="34" charset="0"/>
              </a:rPr>
              <a:t>© Microsoft Corporation.保留所有权利。Microsoft 对本演示文稿中的信息不作任何明示、暗示或法定的保证。</a:t>
            </a:r>
          </a:p>
        </p:txBody>
      </p:sp>
      <p:sp>
        <p:nvSpPr>
          <p:cNvPr id="6" name="Date Placeholder 5"/>
          <p:cNvSpPr>
            <a:spLocks noGrp="1"/>
          </p:cNvSpPr>
          <p:nvPr>
            <p:ph type="dt" idx="12"/>
          </p:nvPr>
        </p:nvSpPr>
        <p:spPr/>
        <p:txBody>
          <a:bodyPr/>
          <a:lstStyle/>
          <a:p>
            <a:fld id="{E2F19A73-88F5-4B80-A929-CF8E66EE5449}" type="datetime8">
              <a:rPr lang="en-US" smtClean="0">
                <a:latin typeface="Calibri" panose="020F0502020204030204" pitchFamily="34" charset="0"/>
                <a:ea typeface="微软雅黑" panose="020B0503020204020204" pitchFamily="34" charset="-122"/>
              </a:rPr>
              <a:t>8/12/2020 10:30 AM</a:t>
            </a:fld>
            <a:endParaRPr lang="en-US">
              <a:latin typeface="Calibri" panose="020F0502020204030204" pitchFamily="34" charset="0"/>
              <a:ea typeface="微软雅黑" panose="020B0503020204020204" pitchFamily="34" charset="-122"/>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latin typeface="Calibri" panose="020F0502020204030204" pitchFamily="34" charset="0"/>
                <a:ea typeface="微软雅黑" panose="020B0503020204020204" pitchFamily="34" charset="-122"/>
              </a:rPr>
              <a:pPr/>
              <a:t>33</a:t>
            </a:fld>
            <a:endParaRPr lang="en-US">
              <a:latin typeface="Calibri" panose="020F0502020204030204" pitchFamily="34" charset="0"/>
              <a:ea typeface="微软雅黑" panose="020B0503020204020204" pitchFamily="34" charset="-122"/>
            </a:endParaRPr>
          </a:p>
        </p:txBody>
      </p:sp>
    </p:spTree>
    <p:extLst>
      <p:ext uri="{BB962C8B-B14F-4D97-AF65-F5344CB8AC3E}">
        <p14:creationId xmlns:p14="http://schemas.microsoft.com/office/powerpoint/2010/main" val="165237194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latin typeface="Calibri" panose="020F0502020204030204" pitchFamily="34" charset="0"/>
              <a:ea typeface="微软雅黑" panose="020B0503020204020204" pitchFamily="34" charset="-122"/>
            </a:endParaRPr>
          </a:p>
        </p:txBody>
      </p:sp>
      <p:sp>
        <p:nvSpPr>
          <p:cNvPr id="4" name="Header Placeholder 3"/>
          <p:cNvSpPr>
            <a:spLocks noGrp="1"/>
          </p:cNvSpPr>
          <p:nvPr>
            <p:ph type="hdr" sz="quarter" idx="10"/>
          </p:nvPr>
        </p:nvSpPr>
        <p:spPr/>
        <p:txBody>
          <a:bodyPr/>
          <a:lstStyle/>
          <a:p>
            <a:endParaRPr lang="en-US">
              <a:latin typeface="Calibri" panose="020F0502020204030204" pitchFamily="34" charset="0"/>
              <a:ea typeface="微软雅黑" panose="020B0503020204020204" pitchFamily="34" charset="-122"/>
            </a:endParaRPr>
          </a:p>
        </p:txBody>
      </p:sp>
      <p:sp>
        <p:nvSpPr>
          <p:cNvPr id="5" name="Footer Placeholder 4"/>
          <p:cNvSpPr>
            <a:spLocks noGrp="1"/>
          </p:cNvSpPr>
          <p:nvPr>
            <p:ph type="ftr" sz="quarter" idx="11"/>
          </p:nvPr>
        </p:nvSpPr>
        <p:spPr/>
        <p:txBody>
          <a:bodyPr/>
          <a:lstStyle/>
          <a:p>
            <a:pPr defTabSz="914099" eaLnBrk="0" hangingPunct="0"/>
            <a:r>
              <a:rPr lang="zh-cn" sz="400">
                <a:gradFill>
                  <a:gsLst>
                    <a:gs pos="0">
                      <a:prstClr val="black"/>
                    </a:gs>
                    <a:gs pos="100000">
                      <a:prstClr val="black"/>
                    </a:gs>
                  </a:gsLst>
                  <a:lin ang="5400000" scaled="0"/>
                </a:gradFill>
                <a:latin typeface="微软雅黑" panose="020B0503020204020204" pitchFamily="34" charset="-122"/>
                <a:ea typeface="微软雅黑" panose="020B0503020204020204" pitchFamily="34" charset="-122"/>
                <a:cs typeface="Segoe UI" pitchFamily="34" charset="0"/>
              </a:rPr>
              <a:t>© Microsoft Corporation.保留所有权利。Microsoft 对本演示文稿中的信息不作任何明示、暗示或法定的保证。</a:t>
            </a:r>
          </a:p>
        </p:txBody>
      </p:sp>
      <p:sp>
        <p:nvSpPr>
          <p:cNvPr id="6" name="Date Placeholder 5"/>
          <p:cNvSpPr>
            <a:spLocks noGrp="1"/>
          </p:cNvSpPr>
          <p:nvPr>
            <p:ph type="dt" idx="12"/>
          </p:nvPr>
        </p:nvSpPr>
        <p:spPr/>
        <p:txBody>
          <a:bodyPr/>
          <a:lstStyle/>
          <a:p>
            <a:fld id="{9427A7F7-BB1E-479D-AFAA-B52F4D0C99F2}" type="datetime8">
              <a:rPr lang="en-US" smtClean="0">
                <a:latin typeface="Calibri" panose="020F0502020204030204" pitchFamily="34" charset="0"/>
                <a:ea typeface="微软雅黑" panose="020B0503020204020204" pitchFamily="34" charset="-122"/>
              </a:rPr>
              <a:t>8/12/2020 10:30 AM</a:t>
            </a:fld>
            <a:endParaRPr lang="en-US">
              <a:latin typeface="Calibri" panose="020F0502020204030204" pitchFamily="34" charset="0"/>
              <a:ea typeface="微软雅黑" panose="020B0503020204020204" pitchFamily="34" charset="-122"/>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latin typeface="Calibri" panose="020F0502020204030204" pitchFamily="34" charset="0"/>
                <a:ea typeface="微软雅黑" panose="020B0503020204020204" pitchFamily="34" charset="-122"/>
              </a:rPr>
              <a:pPr/>
              <a:t>34</a:t>
            </a:fld>
            <a:endParaRPr lang="en-US">
              <a:latin typeface="Calibri" panose="020F0502020204030204" pitchFamily="34" charset="0"/>
              <a:ea typeface="微软雅黑" panose="020B0503020204020204" pitchFamily="34" charset="-122"/>
            </a:endParaRPr>
          </a:p>
        </p:txBody>
      </p:sp>
    </p:spTree>
    <p:extLst>
      <p:ext uri="{BB962C8B-B14F-4D97-AF65-F5344CB8AC3E}">
        <p14:creationId xmlns:p14="http://schemas.microsoft.com/office/powerpoint/2010/main" val="134211293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latin typeface="Calibri" panose="020F0502020204030204" pitchFamily="34" charset="0"/>
              <a:ea typeface="微软雅黑" panose="020B0503020204020204" pitchFamily="34" charset="-122"/>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pitchFamily="34" charset="0"/>
              <a:ea typeface="微软雅黑" panose="020B0503020204020204" pitchFamily="34" charset="-122"/>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zh-cn" sz="400" b="0" i="0" u="none" strike="noStrike" kern="1200" cap="none" spc="0" normalizeH="0" baseline="0" noProof="0">
                <a:ln>
                  <a:noFill/>
                </a:ln>
                <a:gradFill>
                  <a:gsLst>
                    <a:gs pos="0">
                      <a:prstClr val="black"/>
                    </a:gs>
                    <a:gs pos="100000">
                      <a:prstClr val="black"/>
                    </a:gs>
                  </a:gsLst>
                  <a:lin ang="5400000" scaled="0"/>
                </a:gradFill>
                <a:effectLst/>
                <a:uLnTx/>
                <a:uFillTx/>
                <a:latin typeface="微软雅黑" panose="020B0503020204020204" pitchFamily="34" charset="-122"/>
                <a:ea typeface="微软雅黑" panose="020B0503020204020204" pitchFamily="34" charset="-122"/>
                <a:cs typeface="Segoe UI" pitchFamily="34" charset="0"/>
              </a:rPr>
              <a:t>© Microsoft Corporation.保留所有权利。Microsoft 对本演示文稿中的信息不作任何明示、暗示或法定的保证。</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Calibri" panose="020F0502020204030204" pitchFamily="34" charset="0"/>
                <a:ea typeface="微软雅黑"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8/12/2020 10:30 AM</a:t>
            </a:fld>
            <a:endParaRPr kumimoji="0" lang="en-US" sz="1200" b="0" i="0" u="none" strike="noStrike" kern="1200" cap="none" spc="0" normalizeH="0" baseline="0" noProof="0">
              <a:ln>
                <a:noFill/>
              </a:ln>
              <a:solidFill>
                <a:prstClr val="black"/>
              </a:solidFill>
              <a:effectLst/>
              <a:uLnTx/>
              <a:uFillTx/>
              <a:latin typeface="Calibri" panose="020F0502020204030204" pitchFamily="34" charset="0"/>
              <a:ea typeface="微软雅黑" panose="020B0503020204020204" pitchFamily="34" charset="-122"/>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pitchFamily="34" charset="0"/>
                <a:ea typeface="微软雅黑"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pitchFamily="34" charset="0"/>
              <a:ea typeface="微软雅黑" panose="020B0503020204020204" pitchFamily="34" charset="-122"/>
              <a:cs typeface="+mn-cs"/>
            </a:endParaRPr>
          </a:p>
        </p:txBody>
      </p:sp>
    </p:spTree>
    <p:extLst>
      <p:ext uri="{BB962C8B-B14F-4D97-AF65-F5344CB8AC3E}">
        <p14:creationId xmlns:p14="http://schemas.microsoft.com/office/powerpoint/2010/main" val="167074249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a:latin typeface="Calibri" panose="020F0502020204030204" pitchFamily="34" charset="0"/>
                <a:ea typeface="微软雅黑" panose="020B0503020204020204" pitchFamily="34" charset="-122"/>
              </a:rPr>
              <a:t>演示如何启动应用，并展示 </a:t>
            </a:r>
            <a:r>
              <a:rPr lang="en-US" altLang="zh-CN">
                <a:latin typeface="Calibri" panose="020F0502020204030204" pitchFamily="34" charset="0"/>
                <a:ea typeface="微软雅黑" panose="020B0503020204020204" pitchFamily="34" charset="-122"/>
              </a:rPr>
              <a:t>Power Apps Studio </a:t>
            </a:r>
            <a:r>
              <a:rPr lang="zh-CN" altLang="en-US">
                <a:latin typeface="Calibri" panose="020F0502020204030204" pitchFamily="34" charset="0"/>
                <a:ea typeface="微软雅黑" panose="020B0503020204020204" pitchFamily="34" charset="-122"/>
              </a:rPr>
              <a:t>中的三个窗格。</a:t>
            </a:r>
            <a:endParaRPr lang="zh-CN" altLang="en-US" dirty="0">
              <a:latin typeface="Calibri" panose="020F0502020204030204" pitchFamily="34" charset="0"/>
              <a:ea typeface="微软雅黑" panose="020B0503020204020204" pitchFamily="34" charset="-122"/>
            </a:endParaRPr>
          </a:p>
        </p:txBody>
      </p:sp>
      <p:sp>
        <p:nvSpPr>
          <p:cNvPr id="4" name="Header Placeholder 3"/>
          <p:cNvSpPr>
            <a:spLocks noGrp="1"/>
          </p:cNvSpPr>
          <p:nvPr>
            <p:ph type="hdr" sz="quarter" idx="10"/>
          </p:nvPr>
        </p:nvSpPr>
        <p:spPr/>
        <p:txBody>
          <a:bodyPr/>
          <a:lstStyle/>
          <a:p>
            <a:endParaRPr lang="en-US">
              <a:latin typeface="Calibri" panose="020F0502020204030204" pitchFamily="34" charset="0"/>
              <a:ea typeface="微软雅黑" panose="020B0503020204020204" pitchFamily="34" charset="-122"/>
            </a:endParaRPr>
          </a:p>
        </p:txBody>
      </p:sp>
      <p:sp>
        <p:nvSpPr>
          <p:cNvPr id="5" name="Footer Placeholder 4"/>
          <p:cNvSpPr>
            <a:spLocks noGrp="1"/>
          </p:cNvSpPr>
          <p:nvPr>
            <p:ph type="ftr" sz="quarter" idx="11"/>
          </p:nvPr>
        </p:nvSpPr>
        <p:spPr/>
        <p:txBody>
          <a:bodyPr/>
          <a:lstStyle/>
          <a:p>
            <a:pPr defTabSz="914099" eaLnBrk="0" hangingPunct="0"/>
            <a:r>
              <a:rPr lang="zh-cn" sz="400">
                <a:gradFill>
                  <a:gsLst>
                    <a:gs pos="0">
                      <a:prstClr val="black"/>
                    </a:gs>
                    <a:gs pos="100000">
                      <a:prstClr val="black"/>
                    </a:gs>
                  </a:gsLst>
                  <a:lin ang="5400000" scaled="0"/>
                </a:gradFill>
                <a:latin typeface="微软雅黑" panose="020B0503020204020204" pitchFamily="34" charset="-122"/>
                <a:ea typeface="微软雅黑" panose="020B0503020204020204" pitchFamily="34" charset="-122"/>
                <a:cs typeface="Segoe UI" pitchFamily="34" charset="0"/>
              </a:rPr>
              <a:t>© Microsoft Corporation.保留所有权利。Microsoft 对本演示文稿中的信息不作任何明示、暗示或法定的保证。</a:t>
            </a:r>
          </a:p>
        </p:txBody>
      </p:sp>
      <p:sp>
        <p:nvSpPr>
          <p:cNvPr id="6" name="Date Placeholder 5"/>
          <p:cNvSpPr>
            <a:spLocks noGrp="1"/>
          </p:cNvSpPr>
          <p:nvPr>
            <p:ph type="dt" idx="12"/>
          </p:nvPr>
        </p:nvSpPr>
        <p:spPr/>
        <p:txBody>
          <a:bodyPr/>
          <a:lstStyle/>
          <a:p>
            <a:fld id="{9427A7F7-BB1E-479D-AFAA-B52F4D0C99F2}" type="datetime8">
              <a:rPr lang="en-US" smtClean="0">
                <a:latin typeface="Calibri" panose="020F0502020204030204" pitchFamily="34" charset="0"/>
                <a:ea typeface="微软雅黑" panose="020B0503020204020204" pitchFamily="34" charset="-122"/>
              </a:rPr>
              <a:t>8/12/2020 10:30 AM</a:t>
            </a:fld>
            <a:endParaRPr lang="en-US">
              <a:latin typeface="Calibri" panose="020F0502020204030204" pitchFamily="34" charset="0"/>
              <a:ea typeface="微软雅黑" panose="020B0503020204020204" pitchFamily="34" charset="-122"/>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latin typeface="Calibri" panose="020F0502020204030204" pitchFamily="34" charset="0"/>
                <a:ea typeface="微软雅黑" panose="020B0503020204020204" pitchFamily="34" charset="-122"/>
              </a:rPr>
              <a:pPr/>
              <a:t>36</a:t>
            </a:fld>
            <a:endParaRPr lang="en-US">
              <a:latin typeface="Calibri" panose="020F0502020204030204" pitchFamily="34" charset="0"/>
              <a:ea typeface="微软雅黑" panose="020B0503020204020204" pitchFamily="34" charset="-122"/>
            </a:endParaRPr>
          </a:p>
        </p:txBody>
      </p:sp>
    </p:spTree>
    <p:extLst>
      <p:ext uri="{BB962C8B-B14F-4D97-AF65-F5344CB8AC3E}">
        <p14:creationId xmlns:p14="http://schemas.microsoft.com/office/powerpoint/2010/main" val="183787580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a:latin typeface="Calibri" panose="020F0502020204030204" pitchFamily="34" charset="0"/>
                <a:ea typeface="微软雅黑" panose="020B0503020204020204" pitchFamily="34" charset="-122"/>
              </a:rPr>
              <a:t>演示如何启动应用，并展示 </a:t>
            </a:r>
            <a:r>
              <a:rPr lang="en-US" altLang="zh-CN">
                <a:latin typeface="Calibri" panose="020F0502020204030204" pitchFamily="34" charset="0"/>
                <a:ea typeface="微软雅黑" panose="020B0503020204020204" pitchFamily="34" charset="-122"/>
              </a:rPr>
              <a:t>Power Apps Studio </a:t>
            </a:r>
            <a:r>
              <a:rPr lang="zh-CN" altLang="en-US">
                <a:latin typeface="Calibri" panose="020F0502020204030204" pitchFamily="34" charset="0"/>
                <a:ea typeface="微软雅黑" panose="020B0503020204020204" pitchFamily="34" charset="-122"/>
              </a:rPr>
              <a:t>中的三个窗格。</a:t>
            </a:r>
            <a:endParaRPr lang="zh-CN" altLang="en-US" dirty="0">
              <a:latin typeface="Calibri" panose="020F0502020204030204" pitchFamily="34" charset="0"/>
              <a:ea typeface="微软雅黑" panose="020B0503020204020204" pitchFamily="34" charset="-122"/>
            </a:endParaRPr>
          </a:p>
        </p:txBody>
      </p:sp>
      <p:sp>
        <p:nvSpPr>
          <p:cNvPr id="4" name="Header Placeholder 3"/>
          <p:cNvSpPr>
            <a:spLocks noGrp="1"/>
          </p:cNvSpPr>
          <p:nvPr>
            <p:ph type="hdr" sz="quarter" idx="10"/>
          </p:nvPr>
        </p:nvSpPr>
        <p:spPr/>
        <p:txBody>
          <a:bodyPr/>
          <a:lstStyle/>
          <a:p>
            <a:endParaRPr lang="en-US">
              <a:latin typeface="Calibri" panose="020F0502020204030204" pitchFamily="34" charset="0"/>
              <a:ea typeface="微软雅黑" panose="020B0503020204020204" pitchFamily="34" charset="-122"/>
            </a:endParaRPr>
          </a:p>
        </p:txBody>
      </p:sp>
      <p:sp>
        <p:nvSpPr>
          <p:cNvPr id="5" name="Footer Placeholder 4"/>
          <p:cNvSpPr>
            <a:spLocks noGrp="1"/>
          </p:cNvSpPr>
          <p:nvPr>
            <p:ph type="ftr" sz="quarter" idx="11"/>
          </p:nvPr>
        </p:nvSpPr>
        <p:spPr/>
        <p:txBody>
          <a:bodyPr/>
          <a:lstStyle/>
          <a:p>
            <a:pPr defTabSz="914099" eaLnBrk="0" hangingPunct="0"/>
            <a:r>
              <a:rPr lang="zh-cn" sz="400">
                <a:gradFill>
                  <a:gsLst>
                    <a:gs pos="0">
                      <a:prstClr val="black"/>
                    </a:gs>
                    <a:gs pos="100000">
                      <a:prstClr val="black"/>
                    </a:gs>
                  </a:gsLst>
                  <a:lin ang="5400000" scaled="0"/>
                </a:gradFill>
                <a:latin typeface="微软雅黑" panose="020B0503020204020204" pitchFamily="34" charset="-122"/>
                <a:ea typeface="微软雅黑" panose="020B0503020204020204" pitchFamily="34" charset="-122"/>
                <a:cs typeface="Segoe UI" pitchFamily="34" charset="0"/>
              </a:rPr>
              <a:t>© Microsoft Corporation.保留所有权利。Microsoft 对本演示文稿中的信息不作任何明示、暗示或法定的保证。</a:t>
            </a:r>
          </a:p>
        </p:txBody>
      </p:sp>
      <p:sp>
        <p:nvSpPr>
          <p:cNvPr id="6" name="Date Placeholder 5"/>
          <p:cNvSpPr>
            <a:spLocks noGrp="1"/>
          </p:cNvSpPr>
          <p:nvPr>
            <p:ph type="dt" idx="12"/>
          </p:nvPr>
        </p:nvSpPr>
        <p:spPr/>
        <p:txBody>
          <a:bodyPr/>
          <a:lstStyle/>
          <a:p>
            <a:fld id="{9427A7F7-BB1E-479D-AFAA-B52F4D0C99F2}" type="datetime8">
              <a:rPr lang="en-US" smtClean="0">
                <a:latin typeface="Calibri" panose="020F0502020204030204" pitchFamily="34" charset="0"/>
                <a:ea typeface="微软雅黑" panose="020B0503020204020204" pitchFamily="34" charset="-122"/>
              </a:rPr>
              <a:t>8/12/2020 10:30 AM</a:t>
            </a:fld>
            <a:endParaRPr lang="en-US">
              <a:latin typeface="Calibri" panose="020F0502020204030204" pitchFamily="34" charset="0"/>
              <a:ea typeface="微软雅黑" panose="020B0503020204020204" pitchFamily="34" charset="-122"/>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latin typeface="Calibri" panose="020F0502020204030204" pitchFamily="34" charset="0"/>
                <a:ea typeface="微软雅黑" panose="020B0503020204020204" pitchFamily="34" charset="-122"/>
              </a:rPr>
              <a:pPr/>
              <a:t>37</a:t>
            </a:fld>
            <a:endParaRPr lang="en-US">
              <a:latin typeface="Calibri" panose="020F0502020204030204" pitchFamily="34" charset="0"/>
              <a:ea typeface="微软雅黑" panose="020B0503020204020204" pitchFamily="34" charset="-122"/>
            </a:endParaRPr>
          </a:p>
        </p:txBody>
      </p:sp>
    </p:spTree>
    <p:extLst>
      <p:ext uri="{BB962C8B-B14F-4D97-AF65-F5344CB8AC3E}">
        <p14:creationId xmlns:p14="http://schemas.microsoft.com/office/powerpoint/2010/main" val="78391500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fontAlgn="base"/>
            <a:r>
              <a:rPr lang="zh-CN" altLang="en-US" sz="1800">
                <a:latin typeface="Calibri" panose="020F0502020204030204" pitchFamily="34" charset="0"/>
                <a:ea typeface="微软雅黑" panose="020B0503020204020204" pitchFamily="34" charset="-122"/>
              </a:rPr>
              <a:t>先决条件：创建 </a:t>
            </a:r>
            <a:r>
              <a:rPr lang="en-US" altLang="zh-CN" sz="1800">
                <a:latin typeface="Calibri" panose="020F0502020204030204" pitchFamily="34" charset="0"/>
                <a:ea typeface="微软雅黑" panose="020B0503020204020204" pitchFamily="34" charset="-122"/>
              </a:rPr>
              <a:t>SharePoint Online </a:t>
            </a:r>
            <a:r>
              <a:rPr lang="zh-CN" altLang="en-US" sz="1800">
                <a:latin typeface="Calibri" panose="020F0502020204030204" pitchFamily="34" charset="0"/>
                <a:ea typeface="微软雅黑" panose="020B0503020204020204" pitchFamily="34" charset="-122"/>
              </a:rPr>
              <a:t>列表</a:t>
            </a:r>
          </a:p>
          <a:p>
            <a:pPr lvl="1" fontAlgn="base"/>
            <a:r>
              <a:rPr lang="zh-CN" altLang="en-US" sz="1800">
                <a:latin typeface="Calibri" panose="020F0502020204030204" pitchFamily="34" charset="0"/>
                <a:ea typeface="微软雅黑" panose="020B0503020204020204" pitchFamily="34" charset="-122"/>
              </a:rPr>
              <a:t>任务 </a:t>
            </a:r>
            <a:r>
              <a:rPr lang="en-US" altLang="zh-CN" sz="1800">
                <a:latin typeface="Calibri" panose="020F0502020204030204" pitchFamily="34" charset="0"/>
                <a:ea typeface="微软雅黑" panose="020B0503020204020204" pitchFamily="34" charset="-122"/>
              </a:rPr>
              <a:t>1</a:t>
            </a:r>
            <a:r>
              <a:rPr lang="zh-CN" altLang="en-US" sz="1800">
                <a:latin typeface="Calibri" panose="020F0502020204030204" pitchFamily="34" charset="0"/>
                <a:ea typeface="微软雅黑" panose="020B0503020204020204" pitchFamily="34" charset="-122"/>
              </a:rPr>
              <a:t>：查看服务台请求列表</a:t>
            </a:r>
          </a:p>
          <a:p>
            <a:pPr lvl="1" fontAlgn="base"/>
            <a:r>
              <a:rPr lang="zh-CN" altLang="en-US" sz="1800">
                <a:latin typeface="Calibri" panose="020F0502020204030204" pitchFamily="34" charset="0"/>
                <a:ea typeface="微软雅黑" panose="020B0503020204020204" pitchFamily="34" charset="-122"/>
              </a:rPr>
              <a:t>任务 </a:t>
            </a:r>
            <a:r>
              <a:rPr lang="en-US" altLang="zh-CN" sz="1800">
                <a:latin typeface="Calibri" panose="020F0502020204030204" pitchFamily="34" charset="0"/>
                <a:ea typeface="微软雅黑" panose="020B0503020204020204" pitchFamily="34" charset="-122"/>
              </a:rPr>
              <a:t>2</a:t>
            </a:r>
            <a:r>
              <a:rPr lang="zh-CN" altLang="en-US" sz="1800">
                <a:latin typeface="Calibri" panose="020F0502020204030204" pitchFamily="34" charset="0"/>
                <a:ea typeface="微软雅黑" panose="020B0503020204020204" pitchFamily="34" charset="-122"/>
              </a:rPr>
              <a:t>：创建 </a:t>
            </a:r>
            <a:r>
              <a:rPr lang="en-US" altLang="zh-CN" sz="1800">
                <a:latin typeface="Calibri" panose="020F0502020204030204" pitchFamily="34" charset="0"/>
                <a:ea typeface="微软雅黑" panose="020B0503020204020204" pitchFamily="34" charset="-122"/>
              </a:rPr>
              <a:t>Power App</a:t>
            </a:r>
            <a:endParaRPr lang="zh-CN" altLang="en-US" sz="1800">
              <a:latin typeface="Calibri" panose="020F0502020204030204" pitchFamily="34" charset="0"/>
              <a:ea typeface="微软雅黑" panose="020B0503020204020204" pitchFamily="34" charset="-122"/>
            </a:endParaRPr>
          </a:p>
          <a:p>
            <a:pPr lvl="1" fontAlgn="base"/>
            <a:r>
              <a:rPr lang="zh-CN" altLang="en-US" sz="1800">
                <a:latin typeface="Calibri" panose="020F0502020204030204" pitchFamily="34" charset="0"/>
                <a:ea typeface="微软雅黑" panose="020B0503020204020204" pitchFamily="34" charset="-122"/>
              </a:rPr>
              <a:t>任务 </a:t>
            </a:r>
            <a:r>
              <a:rPr lang="en-US" altLang="zh-CN" sz="1800">
                <a:latin typeface="Calibri" panose="020F0502020204030204" pitchFamily="34" charset="0"/>
                <a:ea typeface="微软雅黑" panose="020B0503020204020204" pitchFamily="34" charset="-122"/>
              </a:rPr>
              <a:t>3</a:t>
            </a:r>
            <a:r>
              <a:rPr lang="zh-CN" altLang="en-US" sz="1800">
                <a:latin typeface="Calibri" panose="020F0502020204030204" pitchFamily="34" charset="0"/>
                <a:ea typeface="微软雅黑" panose="020B0503020204020204" pitchFamily="34" charset="-122"/>
              </a:rPr>
              <a:t>：查看 </a:t>
            </a:r>
            <a:r>
              <a:rPr lang="en-US" altLang="zh-CN" sz="1800">
                <a:latin typeface="Calibri" panose="020F0502020204030204" pitchFamily="34" charset="0"/>
                <a:ea typeface="微软雅黑" panose="020B0503020204020204" pitchFamily="34" charset="-122"/>
              </a:rPr>
              <a:t>Power App Studio</a:t>
            </a:r>
            <a:r>
              <a:rPr lang="zh-CN" altLang="en-US" sz="1800">
                <a:latin typeface="Calibri" panose="020F0502020204030204" pitchFamily="34" charset="0"/>
                <a:ea typeface="微软雅黑" panose="020B0503020204020204" pitchFamily="34" charset="-122"/>
              </a:rPr>
              <a:t>（可选）</a:t>
            </a:r>
          </a:p>
          <a:p>
            <a:pPr lvl="1" fontAlgn="base"/>
            <a:r>
              <a:rPr lang="zh-CN" altLang="en-US" sz="1800">
                <a:latin typeface="Calibri" panose="020F0502020204030204" pitchFamily="34" charset="0"/>
                <a:ea typeface="微软雅黑" panose="020B0503020204020204" pitchFamily="34" charset="-122"/>
              </a:rPr>
              <a:t>任务 </a:t>
            </a:r>
            <a:r>
              <a:rPr lang="en-US" altLang="zh-CN" sz="1800">
                <a:latin typeface="Calibri" panose="020F0502020204030204" pitchFamily="34" charset="0"/>
                <a:ea typeface="微软雅黑" panose="020B0503020204020204" pitchFamily="34" charset="-122"/>
              </a:rPr>
              <a:t>4</a:t>
            </a:r>
            <a:r>
              <a:rPr lang="zh-CN" altLang="en-US" sz="1800">
                <a:latin typeface="Calibri" panose="020F0502020204030204" pitchFamily="34" charset="0"/>
                <a:ea typeface="微软雅黑" panose="020B0503020204020204" pitchFamily="34" charset="-122"/>
              </a:rPr>
              <a:t>：自定义应用（可选）</a:t>
            </a:r>
          </a:p>
          <a:p>
            <a:pPr lvl="1" fontAlgn="base"/>
            <a:r>
              <a:rPr lang="zh-CN" altLang="en-US" sz="1800">
                <a:latin typeface="Calibri" panose="020F0502020204030204" pitchFamily="34" charset="0"/>
                <a:ea typeface="微软雅黑" panose="020B0503020204020204" pitchFamily="34" charset="-122"/>
              </a:rPr>
              <a:t>任务 </a:t>
            </a:r>
            <a:r>
              <a:rPr lang="en-US" altLang="zh-CN" sz="1800">
                <a:latin typeface="Calibri" panose="020F0502020204030204" pitchFamily="34" charset="0"/>
                <a:ea typeface="微软雅黑" panose="020B0503020204020204" pitchFamily="34" charset="-122"/>
              </a:rPr>
              <a:t>5</a:t>
            </a:r>
            <a:r>
              <a:rPr lang="zh-CN" altLang="en-US" sz="1800">
                <a:latin typeface="Calibri" panose="020F0502020204030204" pitchFamily="34" charset="0"/>
                <a:ea typeface="微软雅黑" panose="020B0503020204020204" pitchFamily="34" charset="-122"/>
              </a:rPr>
              <a:t>：将工单系统应用添加到 </a:t>
            </a:r>
            <a:r>
              <a:rPr lang="en-US" altLang="zh-CN" sz="1800">
                <a:latin typeface="Calibri" panose="020F0502020204030204" pitchFamily="34" charset="0"/>
                <a:ea typeface="微软雅黑" panose="020B0503020204020204" pitchFamily="34" charset="-122"/>
              </a:rPr>
              <a:t>Microsoft Teams</a:t>
            </a:r>
            <a:endParaRPr lang="zh-CN" altLang="en-US" sz="1800">
              <a:latin typeface="Calibri" panose="020F0502020204030204" pitchFamily="34" charset="0"/>
              <a:ea typeface="微软雅黑" panose="020B0503020204020204" pitchFamily="34" charset="-122"/>
            </a:endParaRPr>
          </a:p>
          <a:p>
            <a:pPr lvl="1" fontAlgn="base"/>
            <a:r>
              <a:rPr lang="zh-CN" altLang="en-US" sz="1800">
                <a:latin typeface="Calibri" panose="020F0502020204030204" pitchFamily="34" charset="0"/>
                <a:ea typeface="微软雅黑" panose="020B0503020204020204" pitchFamily="34" charset="-122"/>
              </a:rPr>
              <a:t>任务 </a:t>
            </a:r>
            <a:r>
              <a:rPr lang="en-US" altLang="zh-CN" sz="1800">
                <a:latin typeface="Calibri" panose="020F0502020204030204" pitchFamily="34" charset="0"/>
                <a:ea typeface="微软雅黑" panose="020B0503020204020204" pitchFamily="34" charset="-122"/>
              </a:rPr>
              <a:t>6</a:t>
            </a:r>
            <a:r>
              <a:rPr lang="zh-CN" altLang="en-US" sz="1800">
                <a:latin typeface="Calibri" panose="020F0502020204030204" pitchFamily="34" charset="0"/>
                <a:ea typeface="微软雅黑" panose="020B0503020204020204" pitchFamily="34" charset="-122"/>
              </a:rPr>
              <a:t>：从移动设备运行应用（可选）</a:t>
            </a:r>
          </a:p>
          <a:p>
            <a:pPr lvl="1" fontAlgn="base"/>
            <a:endParaRPr lang="zh-CN" altLang="en-US" sz="1800">
              <a:latin typeface="Calibri" panose="020F0502020204030204" pitchFamily="34" charset="0"/>
              <a:ea typeface="微软雅黑" panose="020B0503020204020204" pitchFamily="34" charset="-122"/>
            </a:endParaRPr>
          </a:p>
          <a:p>
            <a:pPr marL="228600" lvl="1" indent="0" fontAlgn="base">
              <a:buNone/>
            </a:pPr>
            <a:r>
              <a:rPr lang="zh-CN" altLang="en-US" sz="1800">
                <a:highlight>
                  <a:srgbClr val="FFFF00"/>
                </a:highlight>
                <a:latin typeface="Calibri" panose="020F0502020204030204" pitchFamily="34" charset="0"/>
                <a:ea typeface="微软雅黑" panose="020B0503020204020204" pitchFamily="34" charset="-122"/>
              </a:rPr>
              <a:t>还可展示可点击的</a:t>
            </a:r>
            <a:r>
              <a:rPr lang="zh-CN" altLang="en-US" sz="1800">
                <a:highlight>
                  <a:srgbClr val="FFFF00"/>
                </a:highlight>
                <a:latin typeface="Calibri" panose="020F0502020204030204" pitchFamily="34" charset="0"/>
                <a:ea typeface="微软雅黑" panose="020B0503020204020204" pitchFamily="34" charset="-122"/>
                <a:hlinkClick r:id="rId3"/>
              </a:rPr>
              <a:t> </a:t>
            </a:r>
            <a:r>
              <a:rPr lang="en-US" altLang="zh-CN" sz="1800">
                <a:highlight>
                  <a:srgbClr val="FFFF00"/>
                </a:highlight>
                <a:latin typeface="Calibri" panose="020F0502020204030204" pitchFamily="34" charset="0"/>
                <a:ea typeface="微软雅黑" panose="020B0503020204020204" pitchFamily="34" charset="-122"/>
                <a:hlinkClick r:id="rId3"/>
              </a:rPr>
              <a:t>Teams </a:t>
            </a:r>
            <a:r>
              <a:rPr lang="zh-CN" altLang="en-US" sz="1800">
                <a:highlight>
                  <a:srgbClr val="FFFF00"/>
                </a:highlight>
                <a:latin typeface="Calibri" panose="020F0502020204030204" pitchFamily="34" charset="0"/>
                <a:ea typeface="微软雅黑" panose="020B0503020204020204" pitchFamily="34" charset="-122"/>
                <a:hlinkClick r:id="rId3"/>
              </a:rPr>
              <a:t>和 </a:t>
            </a:r>
            <a:r>
              <a:rPr lang="en-US" altLang="zh-CN" sz="1800">
                <a:highlight>
                  <a:srgbClr val="FFFF00"/>
                </a:highlight>
                <a:latin typeface="Calibri" panose="020F0502020204030204" pitchFamily="34" charset="0"/>
                <a:ea typeface="微软雅黑" panose="020B0503020204020204" pitchFamily="34" charset="-122"/>
                <a:hlinkClick r:id="rId3"/>
              </a:rPr>
              <a:t>Power Platform </a:t>
            </a:r>
            <a:r>
              <a:rPr lang="zh-CN" altLang="en-US" sz="1800">
                <a:highlight>
                  <a:srgbClr val="FFFF00"/>
                </a:highlight>
                <a:latin typeface="Calibri" panose="020F0502020204030204" pitchFamily="34" charset="0"/>
                <a:ea typeface="微软雅黑" panose="020B0503020204020204" pitchFamily="34" charset="-122"/>
                <a:hlinkClick r:id="rId3"/>
              </a:rPr>
              <a:t>演示</a:t>
            </a:r>
            <a:r>
              <a:rPr lang="zh-CN" altLang="en-US" sz="1800">
                <a:highlight>
                  <a:srgbClr val="FFFF00"/>
                </a:highlight>
                <a:latin typeface="Calibri" panose="020F0502020204030204" pitchFamily="34" charset="0"/>
                <a:ea typeface="微软雅黑" panose="020B0503020204020204" pitchFamily="34" charset="-122"/>
              </a:rPr>
              <a:t>，展示 </a:t>
            </a:r>
            <a:r>
              <a:rPr lang="en-US" altLang="zh-CN" sz="1800">
                <a:highlight>
                  <a:srgbClr val="FFFF00"/>
                </a:highlight>
                <a:latin typeface="Calibri" panose="020F0502020204030204" pitchFamily="34" charset="0"/>
                <a:ea typeface="微软雅黑" panose="020B0503020204020204" pitchFamily="34" charset="-122"/>
              </a:rPr>
              <a:t>Teams </a:t>
            </a:r>
            <a:r>
              <a:rPr lang="zh-CN" altLang="en-US" sz="1800">
                <a:highlight>
                  <a:srgbClr val="FFFF00"/>
                </a:highlight>
                <a:latin typeface="Calibri" panose="020F0502020204030204" pitchFamily="34" charset="0"/>
                <a:ea typeface="微软雅黑" panose="020B0503020204020204" pitchFamily="34" charset="-122"/>
              </a:rPr>
              <a:t>中的 </a:t>
            </a:r>
            <a:r>
              <a:rPr lang="en-US" altLang="zh-CN" sz="1800">
                <a:highlight>
                  <a:srgbClr val="FFFF00"/>
                </a:highlight>
                <a:latin typeface="Calibri" panose="020F0502020204030204" pitchFamily="34" charset="0"/>
                <a:ea typeface="微软雅黑" panose="020B0503020204020204" pitchFamily="34" charset="-122"/>
              </a:rPr>
              <a:t>Power App</a:t>
            </a:r>
            <a:r>
              <a:rPr lang="zh-CN" altLang="en-US" sz="1800">
                <a:highlight>
                  <a:srgbClr val="FFFF00"/>
                </a:highlight>
                <a:latin typeface="Calibri" panose="020F0502020204030204" pitchFamily="34" charset="0"/>
                <a:ea typeface="微软雅黑" panose="020B0503020204020204" pitchFamily="34" charset="-122"/>
              </a:rPr>
              <a:t>，而不是展示如何构建应用。</a:t>
            </a:r>
          </a:p>
          <a:p>
            <a:endParaRPr lang="zh-CN" altLang="en-US" dirty="0">
              <a:latin typeface="Calibri" panose="020F0502020204030204" pitchFamily="34" charset="0"/>
              <a:ea typeface="微软雅黑" panose="020B0503020204020204" pitchFamily="34" charset="-122"/>
            </a:endParaRPr>
          </a:p>
        </p:txBody>
      </p:sp>
      <p:sp>
        <p:nvSpPr>
          <p:cNvPr id="4" name="Header Placeholder 3"/>
          <p:cNvSpPr>
            <a:spLocks noGrp="1"/>
          </p:cNvSpPr>
          <p:nvPr>
            <p:ph type="hdr" sz="quarter" idx="10"/>
          </p:nvPr>
        </p:nvSpPr>
        <p:spPr/>
        <p:txBody>
          <a:bodyPr/>
          <a:lstStyle/>
          <a:p>
            <a:endParaRPr lang="en-US">
              <a:latin typeface="Calibri" panose="020F0502020204030204" pitchFamily="34" charset="0"/>
              <a:ea typeface="微软雅黑" panose="020B0503020204020204" pitchFamily="34" charset="-122"/>
            </a:endParaRPr>
          </a:p>
        </p:txBody>
      </p:sp>
      <p:sp>
        <p:nvSpPr>
          <p:cNvPr id="5" name="Footer Placeholder 4"/>
          <p:cNvSpPr>
            <a:spLocks noGrp="1"/>
          </p:cNvSpPr>
          <p:nvPr>
            <p:ph type="ftr" sz="quarter" idx="11"/>
          </p:nvPr>
        </p:nvSpPr>
        <p:spPr/>
        <p:txBody>
          <a:bodyPr/>
          <a:lstStyle/>
          <a:p>
            <a:pPr defTabSz="914099" eaLnBrk="0" hangingPunct="0"/>
            <a:r>
              <a:rPr lang="zh-cn" sz="400">
                <a:gradFill>
                  <a:gsLst>
                    <a:gs pos="0">
                      <a:prstClr val="black"/>
                    </a:gs>
                    <a:gs pos="100000">
                      <a:prstClr val="black"/>
                    </a:gs>
                  </a:gsLst>
                  <a:lin ang="5400000" scaled="0"/>
                </a:gradFill>
                <a:latin typeface="微软雅黑" panose="020B0503020204020204" pitchFamily="34" charset="-122"/>
                <a:ea typeface="微软雅黑" panose="020B0503020204020204" pitchFamily="34" charset="-122"/>
                <a:cs typeface="Segoe UI" pitchFamily="34" charset="0"/>
              </a:rPr>
              <a:t>© Microsoft Corporation.保留所有权利。Microsoft 对本演示文稿中的信息不作任何明示、暗示或法定的保证。</a:t>
            </a:r>
          </a:p>
        </p:txBody>
      </p:sp>
      <p:sp>
        <p:nvSpPr>
          <p:cNvPr id="6" name="Date Placeholder 5"/>
          <p:cNvSpPr>
            <a:spLocks noGrp="1"/>
          </p:cNvSpPr>
          <p:nvPr>
            <p:ph type="dt" idx="12"/>
          </p:nvPr>
        </p:nvSpPr>
        <p:spPr/>
        <p:txBody>
          <a:bodyPr/>
          <a:lstStyle/>
          <a:p>
            <a:fld id="{9427A7F7-BB1E-479D-AFAA-B52F4D0C99F2}" type="datetime8">
              <a:rPr lang="en-US" smtClean="0">
                <a:latin typeface="Calibri" panose="020F0502020204030204" pitchFamily="34" charset="0"/>
                <a:ea typeface="微软雅黑" panose="020B0503020204020204" pitchFamily="34" charset="-122"/>
              </a:rPr>
              <a:t>8/12/2020 10:30 AM</a:t>
            </a:fld>
            <a:endParaRPr lang="en-US">
              <a:latin typeface="Calibri" panose="020F0502020204030204" pitchFamily="34" charset="0"/>
              <a:ea typeface="微软雅黑" panose="020B0503020204020204" pitchFamily="34" charset="-122"/>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latin typeface="Calibri" panose="020F0502020204030204" pitchFamily="34" charset="0"/>
                <a:ea typeface="微软雅黑" panose="020B0503020204020204" pitchFamily="34" charset="-122"/>
              </a:rPr>
              <a:pPr/>
              <a:t>38</a:t>
            </a:fld>
            <a:endParaRPr lang="en-US">
              <a:latin typeface="Calibri" panose="020F0502020204030204" pitchFamily="34" charset="0"/>
              <a:ea typeface="微软雅黑" panose="020B0503020204020204" pitchFamily="34" charset="-122"/>
            </a:endParaRPr>
          </a:p>
        </p:txBody>
      </p:sp>
    </p:spTree>
    <p:extLst>
      <p:ext uri="{BB962C8B-B14F-4D97-AF65-F5344CB8AC3E}">
        <p14:creationId xmlns:p14="http://schemas.microsoft.com/office/powerpoint/2010/main" val="346948518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latin typeface="Calibri" panose="020F0502020204030204" pitchFamily="34" charset="0"/>
              <a:ea typeface="微软雅黑" panose="020B0503020204020204" pitchFamily="34" charset="-122"/>
            </a:endParaRPr>
          </a:p>
        </p:txBody>
      </p:sp>
      <p:sp>
        <p:nvSpPr>
          <p:cNvPr id="4" name="Header Placeholder 3"/>
          <p:cNvSpPr>
            <a:spLocks noGrp="1"/>
          </p:cNvSpPr>
          <p:nvPr>
            <p:ph type="hdr" sz="quarter" idx="10"/>
          </p:nvPr>
        </p:nvSpPr>
        <p:spPr/>
        <p:txBody>
          <a:bodyPr/>
          <a:lstStyle/>
          <a:p>
            <a:endParaRPr lang="en-US">
              <a:latin typeface="Calibri" panose="020F0502020204030204" pitchFamily="34" charset="0"/>
              <a:ea typeface="微软雅黑" panose="020B0503020204020204" pitchFamily="34" charset="-122"/>
            </a:endParaRPr>
          </a:p>
        </p:txBody>
      </p:sp>
      <p:sp>
        <p:nvSpPr>
          <p:cNvPr id="5" name="Footer Placeholder 4"/>
          <p:cNvSpPr>
            <a:spLocks noGrp="1"/>
          </p:cNvSpPr>
          <p:nvPr>
            <p:ph type="ftr" sz="quarter" idx="11"/>
          </p:nvPr>
        </p:nvSpPr>
        <p:spPr/>
        <p:txBody>
          <a:bodyPr/>
          <a:lstStyle/>
          <a:p>
            <a:pPr defTabSz="914099" eaLnBrk="0" hangingPunct="0"/>
            <a:r>
              <a:rPr lang="zh-cn" sz="400">
                <a:gradFill>
                  <a:gsLst>
                    <a:gs pos="0">
                      <a:prstClr val="black"/>
                    </a:gs>
                    <a:gs pos="100000">
                      <a:prstClr val="black"/>
                    </a:gs>
                  </a:gsLst>
                  <a:lin ang="5400000" scaled="0"/>
                </a:gradFill>
                <a:latin typeface="微软雅黑" panose="020B0503020204020204" pitchFamily="34" charset="-122"/>
                <a:ea typeface="微软雅黑" panose="020B0503020204020204" pitchFamily="34" charset="-122"/>
                <a:cs typeface="Segoe UI" pitchFamily="34" charset="0"/>
              </a:rPr>
              <a:t>© Microsoft Corporation.保留所有权利。Microsoft 对本演示文稿中的信息不作任何明示、暗示或法定的保证。</a:t>
            </a:r>
          </a:p>
        </p:txBody>
      </p:sp>
      <p:sp>
        <p:nvSpPr>
          <p:cNvPr id="6" name="Date Placeholder 5"/>
          <p:cNvSpPr>
            <a:spLocks noGrp="1"/>
          </p:cNvSpPr>
          <p:nvPr>
            <p:ph type="dt" idx="12"/>
          </p:nvPr>
        </p:nvSpPr>
        <p:spPr/>
        <p:txBody>
          <a:bodyPr/>
          <a:lstStyle/>
          <a:p>
            <a:fld id="{E2F19A73-88F5-4B80-A929-CF8E66EE5449}" type="datetime8">
              <a:rPr lang="en-US" smtClean="0">
                <a:latin typeface="Calibri" panose="020F0502020204030204" pitchFamily="34" charset="0"/>
                <a:ea typeface="微软雅黑" panose="020B0503020204020204" pitchFamily="34" charset="-122"/>
              </a:rPr>
              <a:t>8/12/2020 10:30 AM</a:t>
            </a:fld>
            <a:endParaRPr lang="en-US">
              <a:latin typeface="Calibri" panose="020F0502020204030204" pitchFamily="34" charset="0"/>
              <a:ea typeface="微软雅黑" panose="020B0503020204020204" pitchFamily="34" charset="-122"/>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latin typeface="Calibri" panose="020F0502020204030204" pitchFamily="34" charset="0"/>
                <a:ea typeface="微软雅黑" panose="020B0503020204020204" pitchFamily="34" charset="-122"/>
              </a:rPr>
              <a:pPr/>
              <a:t>39</a:t>
            </a:fld>
            <a:endParaRPr lang="en-US">
              <a:latin typeface="Calibri" panose="020F0502020204030204" pitchFamily="34" charset="0"/>
              <a:ea typeface="微软雅黑" panose="020B0503020204020204" pitchFamily="34" charset="-122"/>
            </a:endParaRPr>
          </a:p>
        </p:txBody>
      </p:sp>
    </p:spTree>
    <p:extLst>
      <p:ext uri="{BB962C8B-B14F-4D97-AF65-F5344CB8AC3E}">
        <p14:creationId xmlns:p14="http://schemas.microsoft.com/office/powerpoint/2010/main" val="37226367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a:latin typeface="Calibri" panose="020F0502020204030204" pitchFamily="34" charset="0"/>
                <a:ea typeface="微软雅黑" panose="020B0503020204020204" pitchFamily="34" charset="-122"/>
              </a:rPr>
              <a:t>你可使用 </a:t>
            </a:r>
            <a:r>
              <a:rPr lang="en-US" altLang="zh-CN">
                <a:latin typeface="Calibri" panose="020F0502020204030204" pitchFamily="34" charset="0"/>
                <a:ea typeface="微软雅黑" panose="020B0503020204020204" pitchFamily="34" charset="-122"/>
              </a:rPr>
              <a:t>Teams UI/UX </a:t>
            </a:r>
            <a:r>
              <a:rPr lang="zh-CN" altLang="en-US">
                <a:latin typeface="Calibri" panose="020F0502020204030204" pitchFamily="34" charset="0"/>
                <a:ea typeface="微软雅黑" panose="020B0503020204020204" pitchFamily="34" charset="-122"/>
              </a:rPr>
              <a:t>元素创建 </a:t>
            </a:r>
            <a:r>
              <a:rPr lang="en-US" altLang="zh-CN">
                <a:latin typeface="Calibri" panose="020F0502020204030204" pitchFamily="34" charset="0"/>
                <a:ea typeface="微软雅黑" panose="020B0503020204020204" pitchFamily="34" charset="-122"/>
              </a:rPr>
              <a:t>Teams </a:t>
            </a:r>
            <a:r>
              <a:rPr lang="zh-CN" altLang="en-US">
                <a:latin typeface="Calibri" panose="020F0502020204030204" pitchFamily="34" charset="0"/>
                <a:ea typeface="微软雅黑" panose="020B0503020204020204" pitchFamily="34" charset="-122"/>
              </a:rPr>
              <a:t>客户端的丰富原生体验。</a:t>
            </a:r>
          </a:p>
          <a:p>
            <a:endParaRPr lang="zh-CN" altLang="en-US">
              <a:latin typeface="Calibri" panose="020F0502020204030204" pitchFamily="34" charset="0"/>
              <a:ea typeface="微软雅黑" panose="020B0503020204020204" pitchFamily="34" charset="-122"/>
            </a:endParaRPr>
          </a:p>
          <a:p>
            <a:r>
              <a:rPr lang="zh-CN" altLang="en-US">
                <a:latin typeface="Calibri" panose="020F0502020204030204" pitchFamily="34" charset="0"/>
                <a:ea typeface="微软雅黑" panose="020B0503020204020204" pitchFamily="34" charset="-122"/>
              </a:rPr>
              <a:t>卡片是一种 </a:t>
            </a:r>
            <a:r>
              <a:rPr lang="en-US" altLang="zh-CN">
                <a:latin typeface="Calibri" panose="020F0502020204030204" pitchFamily="34" charset="0"/>
                <a:ea typeface="微软雅黑" panose="020B0503020204020204" pitchFamily="34" charset="-122"/>
              </a:rPr>
              <a:t>UI </a:t>
            </a:r>
            <a:r>
              <a:rPr lang="zh-CN" altLang="en-US">
                <a:latin typeface="Calibri" panose="020F0502020204030204" pitchFamily="34" charset="0"/>
                <a:ea typeface="微软雅黑" panose="020B0503020204020204" pitchFamily="34" charset="-122"/>
              </a:rPr>
              <a:t>容器，用于显示短小的相关信息。卡片可以包含按钮，触发卡片操作。</a:t>
            </a:r>
          </a:p>
          <a:p>
            <a:endParaRPr lang="zh-CN" altLang="en-US">
              <a:latin typeface="Calibri" panose="020F0502020204030204" pitchFamily="34" charset="0"/>
              <a:ea typeface="微软雅黑" panose="020B0503020204020204" pitchFamily="34" charset="-122"/>
            </a:endParaRPr>
          </a:p>
          <a:p>
            <a:r>
              <a:rPr lang="zh-CN" altLang="en-US">
                <a:latin typeface="Calibri" panose="020F0502020204030204" pitchFamily="34" charset="0"/>
                <a:ea typeface="微软雅黑" panose="020B0503020204020204" pitchFamily="34" charset="-122"/>
              </a:rPr>
              <a:t>对于需要数据输入的工作流，任务模块可以简化用户体验。在感知 </a:t>
            </a:r>
            <a:r>
              <a:rPr lang="en-US" altLang="zh-CN">
                <a:latin typeface="Calibri" panose="020F0502020204030204" pitchFamily="34" charset="0"/>
                <a:ea typeface="微软雅黑" panose="020B0503020204020204" pitchFamily="34" charset="-122"/>
              </a:rPr>
              <a:t>Teams </a:t>
            </a:r>
            <a:r>
              <a:rPr lang="zh-CN" altLang="en-US">
                <a:latin typeface="Calibri" panose="020F0502020204030204" pitchFamily="34" charset="0"/>
                <a:ea typeface="微软雅黑" panose="020B0503020204020204" pitchFamily="34" charset="-122"/>
              </a:rPr>
              <a:t>的弹出窗口中收集输入。</a:t>
            </a:r>
          </a:p>
          <a:p>
            <a:endParaRPr lang="zh-CN" altLang="en-US">
              <a:latin typeface="Calibri" panose="020F0502020204030204" pitchFamily="34" charset="0"/>
              <a:ea typeface="微软雅黑" panose="020B0503020204020204" pitchFamily="34" charset="-122"/>
            </a:endParaRPr>
          </a:p>
          <a:p>
            <a:r>
              <a:rPr lang="zh-CN" altLang="en-US">
                <a:latin typeface="Calibri" panose="020F0502020204030204" pitchFamily="34" charset="0"/>
                <a:ea typeface="微软雅黑" panose="020B0503020204020204" pitchFamily="34" charset="-122"/>
              </a:rPr>
              <a:t>深层链接：</a:t>
            </a:r>
            <a:r>
              <a:rPr lang="zh-CN" altLang="en-US" sz="882" b="0" i="0" u="none" strike="noStrike" kern="1200">
                <a:solidFill>
                  <a:schemeClr val="tx1"/>
                </a:solidFill>
                <a:effectLst/>
                <a:latin typeface="Segoe UI Light" pitchFamily="34" charset="0"/>
                <a:ea typeface="微软雅黑" panose="020B0503020204020204" pitchFamily="34" charset="-122"/>
                <a:cs typeface="+mn-cs"/>
              </a:rPr>
              <a:t>你可以在 </a:t>
            </a:r>
            <a:r>
              <a:rPr lang="en-US" altLang="zh-CN" sz="882" b="0" i="0" u="none" strike="noStrike" kern="1200">
                <a:solidFill>
                  <a:schemeClr val="tx1"/>
                </a:solidFill>
                <a:effectLst/>
                <a:latin typeface="Segoe UI Light" pitchFamily="34" charset="0"/>
                <a:ea typeface="微软雅黑" panose="020B0503020204020204" pitchFamily="34" charset="-122"/>
                <a:cs typeface="+mn-cs"/>
              </a:rPr>
              <a:t>Teams </a:t>
            </a:r>
            <a:r>
              <a:rPr lang="zh-CN" altLang="en-US" sz="882" b="0" i="0" u="none" strike="noStrike" kern="1200">
                <a:solidFill>
                  <a:schemeClr val="tx1"/>
                </a:solidFill>
                <a:effectLst/>
                <a:latin typeface="Segoe UI Light" pitchFamily="34" charset="0"/>
                <a:ea typeface="微软雅黑" panose="020B0503020204020204" pitchFamily="34" charset="-122"/>
                <a:cs typeface="+mn-cs"/>
              </a:rPr>
              <a:t>中创建实体的深层链接。通常，它用于在选项卡中创建可导航到内容和信息的链接。</a:t>
            </a:r>
          </a:p>
          <a:p>
            <a:endParaRPr lang="zh-CN" altLang="en-US" sz="882" b="0" i="0" u="none" strike="noStrike" kern="1200">
              <a:solidFill>
                <a:schemeClr val="tx1"/>
              </a:solidFill>
              <a:effectLst/>
              <a:latin typeface="Segoe UI Light" pitchFamily="34" charset="0"/>
              <a:ea typeface="微软雅黑" panose="020B0503020204020204" pitchFamily="34" charset="-122"/>
              <a:cs typeface="+mn-cs"/>
            </a:endParaRPr>
          </a:p>
          <a:p>
            <a:r>
              <a:rPr lang="zh-CN" altLang="en-US" sz="882" b="0" i="0" u="none" strike="noStrike" kern="1200">
                <a:solidFill>
                  <a:schemeClr val="tx1"/>
                </a:solidFill>
                <a:effectLst/>
                <a:latin typeface="Segoe UI Light" pitchFamily="34" charset="0"/>
                <a:ea typeface="微软雅黑" panose="020B0503020204020204" pitchFamily="34" charset="-122"/>
                <a:cs typeface="+mn-cs"/>
              </a:rPr>
              <a:t>你可以将托管的网页嵌入选项卡或任务模块，作为 </a:t>
            </a:r>
            <a:r>
              <a:rPr lang="en-US" altLang="zh-CN" sz="882" b="0" i="0" u="none" strike="noStrike" kern="1200">
                <a:solidFill>
                  <a:schemeClr val="tx1"/>
                </a:solidFill>
                <a:effectLst/>
                <a:latin typeface="Segoe UI Light" pitchFamily="34" charset="0"/>
                <a:ea typeface="微软雅黑" panose="020B0503020204020204" pitchFamily="34" charset="-122"/>
                <a:cs typeface="+mn-cs"/>
              </a:rPr>
              <a:t>Web </a:t>
            </a:r>
            <a:r>
              <a:rPr lang="zh-CN" altLang="en-US" sz="882" b="0" i="0" u="none" strike="noStrike" kern="1200">
                <a:solidFill>
                  <a:schemeClr val="tx1"/>
                </a:solidFill>
                <a:effectLst/>
                <a:latin typeface="Segoe UI Light" pitchFamily="34" charset="0"/>
                <a:ea typeface="微软雅黑" panose="020B0503020204020204" pitchFamily="34" charset="-122"/>
                <a:cs typeface="+mn-cs"/>
              </a:rPr>
              <a:t>内容页面。</a:t>
            </a:r>
          </a:p>
          <a:p>
            <a:endParaRPr lang="zh-CN" altLang="en-US" sz="882" b="0" i="0" u="none" strike="noStrike" kern="1200">
              <a:solidFill>
                <a:schemeClr val="tx1"/>
              </a:solidFill>
              <a:effectLst/>
              <a:latin typeface="Segoe UI Light" pitchFamily="34" charset="0"/>
              <a:ea typeface="微软雅黑" panose="020B0503020204020204" pitchFamily="34" charset="-122"/>
              <a:cs typeface="+mn-cs"/>
            </a:endParaRPr>
          </a:p>
          <a:p>
            <a:r>
              <a:rPr lang="zh-CN" altLang="en-US" sz="882" b="0" i="0" u="none" strike="noStrike" kern="1200">
                <a:solidFill>
                  <a:schemeClr val="tx1"/>
                </a:solidFill>
                <a:effectLst/>
                <a:latin typeface="Segoe UI Light" pitchFamily="34" charset="0"/>
                <a:ea typeface="微软雅黑" panose="020B0503020204020204" pitchFamily="34" charset="-122"/>
                <a:cs typeface="+mn-cs"/>
              </a:rPr>
              <a:t> </a:t>
            </a:r>
          </a:p>
          <a:p>
            <a:endParaRPr lang="zh-CN" altLang="en-US" sz="882" b="0" i="0" u="none" strike="noStrike" kern="1200">
              <a:solidFill>
                <a:schemeClr val="tx1"/>
              </a:solidFill>
              <a:effectLst/>
              <a:latin typeface="Segoe UI Light" pitchFamily="34" charset="0"/>
              <a:ea typeface="微软雅黑" panose="020B0503020204020204" pitchFamily="34" charset="-122"/>
              <a:cs typeface="+mn-cs"/>
            </a:endParaRPr>
          </a:p>
          <a:p>
            <a:endParaRPr lang="zh-CN" altLang="en-US" dirty="0">
              <a:latin typeface="Calibri" panose="020F0502020204030204" pitchFamily="34" charset="0"/>
              <a:ea typeface="微软雅黑" panose="020B0503020204020204" pitchFamily="34" charset="-122"/>
            </a:endParaRPr>
          </a:p>
        </p:txBody>
      </p:sp>
      <p:sp>
        <p:nvSpPr>
          <p:cNvPr id="4" name="Header Placeholder 3"/>
          <p:cNvSpPr>
            <a:spLocks noGrp="1"/>
          </p:cNvSpPr>
          <p:nvPr>
            <p:ph type="hdr" sz="quarter" idx="10"/>
          </p:nvPr>
        </p:nvSpPr>
        <p:spPr/>
        <p:txBody>
          <a:bodyPr/>
          <a:lstStyle/>
          <a:p>
            <a:endParaRPr lang="en-US">
              <a:latin typeface="Calibri" panose="020F0502020204030204" pitchFamily="34" charset="0"/>
              <a:ea typeface="微软雅黑" panose="020B0503020204020204" pitchFamily="34" charset="-122"/>
            </a:endParaRPr>
          </a:p>
        </p:txBody>
      </p:sp>
      <p:sp>
        <p:nvSpPr>
          <p:cNvPr id="5" name="Footer Placeholder 4"/>
          <p:cNvSpPr>
            <a:spLocks noGrp="1"/>
          </p:cNvSpPr>
          <p:nvPr>
            <p:ph type="ftr" sz="quarter" idx="11"/>
          </p:nvPr>
        </p:nvSpPr>
        <p:spPr/>
        <p:txBody>
          <a:bodyPr/>
          <a:lstStyle/>
          <a:p>
            <a:pPr defTabSz="914099" eaLnBrk="0" hangingPunct="0"/>
            <a:r>
              <a:rPr lang="zh-cn" sz="400">
                <a:gradFill>
                  <a:gsLst>
                    <a:gs pos="0">
                      <a:prstClr val="black"/>
                    </a:gs>
                    <a:gs pos="100000">
                      <a:prstClr val="black"/>
                    </a:gs>
                  </a:gsLst>
                  <a:lin ang="5400000" scaled="0"/>
                </a:gradFill>
                <a:latin typeface="微软雅黑" panose="020B0503020204020204" pitchFamily="34" charset="-122"/>
                <a:ea typeface="微软雅黑" panose="020B0503020204020204" pitchFamily="34" charset="-122"/>
                <a:cs typeface="Segoe UI" pitchFamily="34" charset="0"/>
              </a:rPr>
              <a:t>© Microsoft Corporation.保留所有权利。Microsoft 对本演示文稿中的信息不作任何明示、暗示或法定的保证。</a:t>
            </a:r>
          </a:p>
        </p:txBody>
      </p:sp>
      <p:sp>
        <p:nvSpPr>
          <p:cNvPr id="6" name="Date Placeholder 5"/>
          <p:cNvSpPr>
            <a:spLocks noGrp="1"/>
          </p:cNvSpPr>
          <p:nvPr>
            <p:ph type="dt" idx="12"/>
          </p:nvPr>
        </p:nvSpPr>
        <p:spPr/>
        <p:txBody>
          <a:bodyPr/>
          <a:lstStyle/>
          <a:p>
            <a:fld id="{386CE63F-9E7F-4C04-9D0D-FCA25A8E9E86}" type="datetime8">
              <a:rPr lang="en-US" smtClean="0">
                <a:latin typeface="Calibri" panose="020F0502020204030204" pitchFamily="34" charset="0"/>
                <a:ea typeface="微软雅黑" panose="020B0503020204020204" pitchFamily="34" charset="-122"/>
              </a:rPr>
              <a:t>8/12/2020 10:30 AM</a:t>
            </a:fld>
            <a:endParaRPr lang="en-US">
              <a:latin typeface="Calibri" panose="020F0502020204030204" pitchFamily="34" charset="0"/>
              <a:ea typeface="微软雅黑" panose="020B0503020204020204" pitchFamily="34" charset="-122"/>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latin typeface="Calibri" panose="020F0502020204030204" pitchFamily="34" charset="0"/>
                <a:ea typeface="微软雅黑" panose="020B0503020204020204" pitchFamily="34" charset="-122"/>
              </a:rPr>
              <a:pPr/>
              <a:t>4</a:t>
            </a:fld>
            <a:endParaRPr lang="en-US">
              <a:latin typeface="Calibri" panose="020F0502020204030204" pitchFamily="34" charset="0"/>
              <a:ea typeface="微软雅黑" panose="020B0503020204020204" pitchFamily="34" charset="-122"/>
            </a:endParaRPr>
          </a:p>
        </p:txBody>
      </p:sp>
    </p:spTree>
    <p:extLst>
      <p:ext uri="{BB962C8B-B14F-4D97-AF65-F5344CB8AC3E}">
        <p14:creationId xmlns:p14="http://schemas.microsoft.com/office/powerpoint/2010/main" val="139699521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zh-CN" altLang="en-US" dirty="0">
                <a:latin typeface="Calibri" panose="020F0502020204030204" pitchFamily="34" charset="0"/>
                <a:ea typeface="微软雅黑" panose="020B0503020204020204" pitchFamily="34" charset="-122"/>
              </a:rPr>
              <a:t>提及 </a:t>
            </a:r>
            <a:r>
              <a:rPr lang="en-US" altLang="zh-CN" dirty="0">
                <a:latin typeface="Calibri" panose="020F0502020204030204" pitchFamily="34" charset="0"/>
                <a:ea typeface="微软雅黑" panose="020B0503020204020204" pitchFamily="34" charset="-122"/>
              </a:rPr>
              <a:t>Power Automate </a:t>
            </a:r>
            <a:r>
              <a:rPr lang="zh-CN" altLang="en-US" dirty="0">
                <a:latin typeface="Calibri" panose="020F0502020204030204" pitchFamily="34" charset="0"/>
                <a:ea typeface="微软雅黑" panose="020B0503020204020204" pitchFamily="34" charset="-122"/>
              </a:rPr>
              <a:t>以前称为 </a:t>
            </a:r>
            <a:r>
              <a:rPr lang="en-US" altLang="zh-CN" dirty="0">
                <a:latin typeface="Calibri" panose="020F0502020204030204" pitchFamily="34" charset="0"/>
                <a:ea typeface="微软雅黑" panose="020B0503020204020204" pitchFamily="34" charset="-122"/>
              </a:rPr>
              <a:t>Microsoft Flow</a:t>
            </a:r>
            <a:r>
              <a:rPr lang="zh-CN" altLang="en-US" dirty="0">
                <a:latin typeface="Calibri" panose="020F0502020204030204" pitchFamily="34" charset="0"/>
                <a:ea typeface="微软雅黑" panose="020B0503020204020204" pitchFamily="34" charset="-122"/>
              </a:rPr>
              <a:t>。一些学员可能已熟悉 </a:t>
            </a:r>
            <a:r>
              <a:rPr lang="en-US" altLang="zh-CN" dirty="0">
                <a:latin typeface="Calibri" panose="020F0502020204030204" pitchFamily="34" charset="0"/>
                <a:ea typeface="微软雅黑" panose="020B0503020204020204" pitchFamily="34" charset="-122"/>
              </a:rPr>
              <a:t>Flow</a:t>
            </a:r>
            <a:r>
              <a:rPr lang="zh-CN" altLang="en-US" dirty="0">
                <a:latin typeface="Calibri" panose="020F0502020204030204" pitchFamily="34" charset="0"/>
                <a:ea typeface="微软雅黑" panose="020B0503020204020204" pitchFamily="34" charset="-122"/>
              </a:rPr>
              <a:t>，并想知道它与 </a:t>
            </a:r>
            <a:r>
              <a:rPr lang="en-US" altLang="zh-CN" dirty="0">
                <a:latin typeface="Calibri" panose="020F0502020204030204" pitchFamily="34" charset="0"/>
                <a:ea typeface="微软雅黑" panose="020B0503020204020204" pitchFamily="34" charset="-122"/>
              </a:rPr>
              <a:t>Power Automate </a:t>
            </a:r>
            <a:r>
              <a:rPr lang="zh-CN" altLang="en-US" dirty="0">
                <a:latin typeface="Calibri" panose="020F0502020204030204" pitchFamily="34" charset="0"/>
                <a:ea typeface="微软雅黑" panose="020B0503020204020204" pitchFamily="34" charset="-122"/>
              </a:rPr>
              <a:t>有何关系。</a:t>
            </a:r>
          </a:p>
          <a:p>
            <a:pPr marL="0" marR="0" lvl="0" indent="0" algn="l" defTabSz="914367" rtl="0" eaLnBrk="1" fontAlgn="auto" latinLnBrk="0" hangingPunct="1">
              <a:lnSpc>
                <a:spcPct val="90000"/>
              </a:lnSpc>
              <a:spcBef>
                <a:spcPts val="0"/>
              </a:spcBef>
              <a:spcAft>
                <a:spcPts val="333"/>
              </a:spcAft>
              <a:buClrTx/>
              <a:buSzTx/>
              <a:buFontTx/>
              <a:buNone/>
              <a:tabLst/>
              <a:defRPr/>
            </a:pPr>
            <a:endParaRPr lang="zh-CN" altLang="en-US" dirty="0">
              <a:latin typeface="Calibri" panose="020F0502020204030204" pitchFamily="34" charset="0"/>
              <a:ea typeface="微软雅黑" panose="020B0503020204020204" pitchFamily="34" charset="-122"/>
            </a:endParaRPr>
          </a:p>
          <a:p>
            <a:r>
              <a:rPr lang="en-US" altLang="zh-CN" dirty="0">
                <a:latin typeface="Calibri" panose="020F0502020204030204" pitchFamily="34" charset="0"/>
                <a:ea typeface="微软雅黑" panose="020B0503020204020204" pitchFamily="34" charset="-122"/>
              </a:rPr>
              <a:t>Power Automate </a:t>
            </a:r>
            <a:r>
              <a:rPr lang="zh-CN" altLang="en-US" dirty="0">
                <a:latin typeface="Calibri" panose="020F0502020204030204" pitchFamily="34" charset="0"/>
                <a:ea typeface="微软雅黑" panose="020B0503020204020204" pitchFamily="34" charset="-122"/>
              </a:rPr>
              <a:t>为构建工作流和流程自动化提供了一个低代码平台。 </a:t>
            </a:r>
          </a:p>
          <a:p>
            <a:endParaRPr lang="zh-CN" altLang="en-US" dirty="0">
              <a:latin typeface="Calibri" panose="020F0502020204030204" pitchFamily="34" charset="0"/>
              <a:ea typeface="微软雅黑" panose="020B0503020204020204" pitchFamily="34" charset="-122"/>
            </a:endParaRPr>
          </a:p>
          <a:p>
            <a:r>
              <a:rPr lang="zh-CN" altLang="en-US" dirty="0">
                <a:latin typeface="Calibri" panose="020F0502020204030204" pitchFamily="34" charset="0"/>
                <a:ea typeface="微软雅黑" panose="020B0503020204020204" pitchFamily="34" charset="-122"/>
              </a:rPr>
              <a:t>在本课程中，你将学到如何使用 </a:t>
            </a:r>
            <a:r>
              <a:rPr lang="en-US" altLang="zh-CN" dirty="0">
                <a:latin typeface="Calibri" panose="020F0502020204030204" pitchFamily="34" charset="0"/>
                <a:ea typeface="微软雅黑" panose="020B0503020204020204" pitchFamily="34" charset="-122"/>
              </a:rPr>
              <a:t>Power Automate </a:t>
            </a:r>
            <a:r>
              <a:rPr lang="zh-CN" altLang="en-US" dirty="0">
                <a:latin typeface="Calibri" panose="020F0502020204030204" pitchFamily="34" charset="0"/>
                <a:ea typeface="微软雅黑" panose="020B0503020204020204" pitchFamily="34" charset="-122"/>
              </a:rPr>
              <a:t>构建可满足业务需求并与业务数据交互的工作流。</a:t>
            </a:r>
          </a:p>
          <a:p>
            <a:endParaRPr lang="zh-CN" altLang="en-US" dirty="0">
              <a:latin typeface="Calibri" panose="020F0502020204030204" pitchFamily="34" charset="0"/>
              <a:ea typeface="微软雅黑" panose="020B0503020204020204" pitchFamily="34" charset="-122"/>
            </a:endParaRPr>
          </a:p>
          <a:p>
            <a:r>
              <a:rPr lang="zh-CN" altLang="en-US" dirty="0">
                <a:latin typeface="Calibri" panose="020F0502020204030204" pitchFamily="34" charset="0"/>
                <a:ea typeface="微软雅黑" panose="020B0503020204020204" pitchFamily="34" charset="-122"/>
              </a:rPr>
              <a:t>你还将了解如何管理 </a:t>
            </a:r>
            <a:r>
              <a:rPr lang="en-US" altLang="zh-CN" dirty="0">
                <a:latin typeface="Calibri" panose="020F0502020204030204" pitchFamily="34" charset="0"/>
                <a:ea typeface="微软雅黑" panose="020B0503020204020204" pitchFamily="34" charset="-122"/>
              </a:rPr>
              <a:t>Power Automate</a:t>
            </a:r>
            <a:r>
              <a:rPr lang="zh-CN" altLang="en-US" dirty="0">
                <a:latin typeface="Calibri" panose="020F0502020204030204" pitchFamily="34" charset="0"/>
                <a:ea typeface="微软雅黑" panose="020B0503020204020204" pitchFamily="34" charset="-122"/>
              </a:rPr>
              <a:t>。</a:t>
            </a:r>
          </a:p>
          <a:p>
            <a:pPr marL="0" marR="0" lvl="0" indent="0" algn="l" defTabSz="914367" rtl="0" eaLnBrk="1" fontAlgn="auto" latinLnBrk="0" hangingPunct="1">
              <a:lnSpc>
                <a:spcPct val="90000"/>
              </a:lnSpc>
              <a:spcBef>
                <a:spcPts val="0"/>
              </a:spcBef>
              <a:spcAft>
                <a:spcPts val="333"/>
              </a:spcAft>
              <a:buClrTx/>
              <a:buSzTx/>
              <a:buFontTx/>
              <a:buNone/>
              <a:tabLst/>
              <a:defRPr/>
            </a:pPr>
            <a:endParaRPr lang="zh-CN" altLang="en-US" dirty="0">
              <a:latin typeface="Calibri" panose="020F0502020204030204" pitchFamily="34" charset="0"/>
              <a:ea typeface="微软雅黑" panose="020B0503020204020204" pitchFamily="34" charset="-122"/>
            </a:endParaRPr>
          </a:p>
          <a:p>
            <a:endParaRPr lang="zh-CN" altLang="en-US" dirty="0">
              <a:latin typeface="Calibri" panose="020F0502020204030204" pitchFamily="34" charset="0"/>
              <a:ea typeface="微软雅黑" panose="020B0503020204020204" pitchFamily="34" charset="-122"/>
            </a:endParaRPr>
          </a:p>
        </p:txBody>
      </p:sp>
      <p:sp>
        <p:nvSpPr>
          <p:cNvPr id="4" name="Header Placeholder 3"/>
          <p:cNvSpPr>
            <a:spLocks noGrp="1"/>
          </p:cNvSpPr>
          <p:nvPr>
            <p:ph type="hdr" sz="quarter" idx="10"/>
          </p:nvPr>
        </p:nvSpPr>
        <p:spPr/>
        <p:txBody>
          <a:bodyPr/>
          <a:lstStyle/>
          <a:p>
            <a:endParaRPr lang="en-US">
              <a:latin typeface="Calibri" panose="020F0502020204030204" pitchFamily="34" charset="0"/>
              <a:ea typeface="微软雅黑" panose="020B0503020204020204" pitchFamily="34" charset="-122"/>
            </a:endParaRPr>
          </a:p>
        </p:txBody>
      </p:sp>
      <p:sp>
        <p:nvSpPr>
          <p:cNvPr id="5" name="Footer Placeholder 4"/>
          <p:cNvSpPr>
            <a:spLocks noGrp="1"/>
          </p:cNvSpPr>
          <p:nvPr>
            <p:ph type="ftr" sz="quarter" idx="11"/>
          </p:nvPr>
        </p:nvSpPr>
        <p:spPr/>
        <p:txBody>
          <a:bodyPr/>
          <a:lstStyle/>
          <a:p>
            <a:pPr defTabSz="914099" eaLnBrk="0" hangingPunct="0"/>
            <a:r>
              <a:rPr lang="zh-cn" sz="400">
                <a:gradFill>
                  <a:gsLst>
                    <a:gs pos="0">
                      <a:prstClr val="black"/>
                    </a:gs>
                    <a:gs pos="100000">
                      <a:prstClr val="black"/>
                    </a:gs>
                  </a:gsLst>
                  <a:lin ang="5400000" scaled="0"/>
                </a:gradFill>
                <a:latin typeface="微软雅黑" panose="020B0503020204020204" pitchFamily="34" charset="-122"/>
                <a:ea typeface="微软雅黑" panose="020B0503020204020204" pitchFamily="34" charset="-122"/>
                <a:cs typeface="Segoe UI" pitchFamily="34" charset="0"/>
              </a:rPr>
              <a:t>© Microsoft Corporation.保留所有权利。Microsoft 对本演示文稿中的信息不作任何明示、暗示或法定的保证。</a:t>
            </a:r>
          </a:p>
        </p:txBody>
      </p:sp>
      <p:sp>
        <p:nvSpPr>
          <p:cNvPr id="6" name="Date Placeholder 5"/>
          <p:cNvSpPr>
            <a:spLocks noGrp="1"/>
          </p:cNvSpPr>
          <p:nvPr>
            <p:ph type="dt" idx="12"/>
          </p:nvPr>
        </p:nvSpPr>
        <p:spPr/>
        <p:txBody>
          <a:bodyPr/>
          <a:lstStyle/>
          <a:p>
            <a:fld id="{9427A7F7-BB1E-479D-AFAA-B52F4D0C99F2}" type="datetime8">
              <a:rPr lang="en-US" smtClean="0">
                <a:latin typeface="Calibri" panose="020F0502020204030204" pitchFamily="34" charset="0"/>
                <a:ea typeface="微软雅黑" panose="020B0503020204020204" pitchFamily="34" charset="-122"/>
              </a:rPr>
              <a:t>8/12/2020 10:30 AM</a:t>
            </a:fld>
            <a:endParaRPr lang="en-US">
              <a:latin typeface="Calibri" panose="020F0502020204030204" pitchFamily="34" charset="0"/>
              <a:ea typeface="微软雅黑" panose="020B0503020204020204" pitchFamily="34" charset="-122"/>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latin typeface="Calibri" panose="020F0502020204030204" pitchFamily="34" charset="0"/>
                <a:ea typeface="微软雅黑" panose="020B0503020204020204" pitchFamily="34" charset="-122"/>
              </a:rPr>
              <a:pPr/>
              <a:t>40</a:t>
            </a:fld>
            <a:endParaRPr lang="en-US">
              <a:latin typeface="Calibri" panose="020F0502020204030204" pitchFamily="34" charset="0"/>
              <a:ea typeface="微软雅黑" panose="020B0503020204020204" pitchFamily="34" charset="-122"/>
            </a:endParaRPr>
          </a:p>
        </p:txBody>
      </p:sp>
    </p:spTree>
    <p:extLst>
      <p:ext uri="{BB962C8B-B14F-4D97-AF65-F5344CB8AC3E}">
        <p14:creationId xmlns:p14="http://schemas.microsoft.com/office/powerpoint/2010/main" val="54250720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latin typeface="Calibri" panose="020F0502020204030204" pitchFamily="34" charset="0"/>
              <a:ea typeface="微软雅黑" panose="020B0503020204020204" pitchFamily="34" charset="-122"/>
            </a:endParaRPr>
          </a:p>
        </p:txBody>
      </p:sp>
      <p:sp>
        <p:nvSpPr>
          <p:cNvPr id="4" name="Header Placeholder 3"/>
          <p:cNvSpPr>
            <a:spLocks noGrp="1"/>
          </p:cNvSpPr>
          <p:nvPr>
            <p:ph type="hdr" sz="quarter" idx="10"/>
          </p:nvPr>
        </p:nvSpPr>
        <p:spPr/>
        <p:txBody>
          <a:bodyPr/>
          <a:lstStyle/>
          <a:p>
            <a:endParaRPr lang="en-US">
              <a:latin typeface="Calibri" panose="020F0502020204030204" pitchFamily="34" charset="0"/>
              <a:ea typeface="微软雅黑" panose="020B0503020204020204" pitchFamily="34" charset="-122"/>
            </a:endParaRPr>
          </a:p>
        </p:txBody>
      </p:sp>
      <p:sp>
        <p:nvSpPr>
          <p:cNvPr id="5" name="Footer Placeholder 4"/>
          <p:cNvSpPr>
            <a:spLocks noGrp="1"/>
          </p:cNvSpPr>
          <p:nvPr>
            <p:ph type="ftr" sz="quarter" idx="11"/>
          </p:nvPr>
        </p:nvSpPr>
        <p:spPr/>
        <p:txBody>
          <a:bodyPr/>
          <a:lstStyle/>
          <a:p>
            <a:pPr defTabSz="914099" eaLnBrk="0" hangingPunct="0"/>
            <a:r>
              <a:rPr lang="zh-cn" sz="400">
                <a:gradFill>
                  <a:gsLst>
                    <a:gs pos="0">
                      <a:prstClr val="black"/>
                    </a:gs>
                    <a:gs pos="100000">
                      <a:prstClr val="black"/>
                    </a:gs>
                  </a:gsLst>
                  <a:lin ang="5400000" scaled="0"/>
                </a:gradFill>
                <a:latin typeface="微软雅黑" panose="020B0503020204020204" pitchFamily="34" charset="-122"/>
                <a:ea typeface="微软雅黑" panose="020B0503020204020204" pitchFamily="34" charset="-122"/>
                <a:cs typeface="Segoe UI" pitchFamily="34" charset="0"/>
              </a:rPr>
              <a:t>© Microsoft Corporation.保留所有权利。Microsoft 对本演示文稿中的信息不作任何明示、暗示或法定的保证。</a:t>
            </a:r>
          </a:p>
        </p:txBody>
      </p:sp>
      <p:sp>
        <p:nvSpPr>
          <p:cNvPr id="6" name="Date Placeholder 5"/>
          <p:cNvSpPr>
            <a:spLocks noGrp="1"/>
          </p:cNvSpPr>
          <p:nvPr>
            <p:ph type="dt" idx="12"/>
          </p:nvPr>
        </p:nvSpPr>
        <p:spPr/>
        <p:txBody>
          <a:bodyPr/>
          <a:lstStyle/>
          <a:p>
            <a:fld id="{9427A7F7-BB1E-479D-AFAA-B52F4D0C99F2}" type="datetime8">
              <a:rPr lang="en-US" smtClean="0">
                <a:latin typeface="Calibri" panose="020F0502020204030204" pitchFamily="34" charset="0"/>
                <a:ea typeface="微软雅黑" panose="020B0503020204020204" pitchFamily="34" charset="-122"/>
              </a:rPr>
              <a:t>8/12/2020 10:30 AM</a:t>
            </a:fld>
            <a:endParaRPr lang="en-US">
              <a:latin typeface="Calibri" panose="020F0502020204030204" pitchFamily="34" charset="0"/>
              <a:ea typeface="微软雅黑" panose="020B0503020204020204" pitchFamily="34" charset="-122"/>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latin typeface="Calibri" panose="020F0502020204030204" pitchFamily="34" charset="0"/>
                <a:ea typeface="微软雅黑" panose="020B0503020204020204" pitchFamily="34" charset="-122"/>
              </a:rPr>
              <a:pPr/>
              <a:t>41</a:t>
            </a:fld>
            <a:endParaRPr lang="en-US">
              <a:latin typeface="Calibri" panose="020F0502020204030204" pitchFamily="34" charset="0"/>
              <a:ea typeface="微软雅黑" panose="020B0503020204020204" pitchFamily="34" charset="-122"/>
            </a:endParaRPr>
          </a:p>
        </p:txBody>
      </p:sp>
    </p:spTree>
    <p:extLst>
      <p:ext uri="{BB962C8B-B14F-4D97-AF65-F5344CB8AC3E}">
        <p14:creationId xmlns:p14="http://schemas.microsoft.com/office/powerpoint/2010/main" val="218823862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latin typeface="Calibri" panose="020F0502020204030204" pitchFamily="34" charset="0"/>
              <a:ea typeface="微软雅黑" panose="020B0503020204020204" pitchFamily="34" charset="-122"/>
            </a:endParaRPr>
          </a:p>
        </p:txBody>
      </p:sp>
      <p:sp>
        <p:nvSpPr>
          <p:cNvPr id="4" name="Header Placeholder 3"/>
          <p:cNvSpPr>
            <a:spLocks noGrp="1"/>
          </p:cNvSpPr>
          <p:nvPr>
            <p:ph type="hdr" sz="quarter" idx="10"/>
          </p:nvPr>
        </p:nvSpPr>
        <p:spPr/>
        <p:txBody>
          <a:bodyPr/>
          <a:lstStyle/>
          <a:p>
            <a:endParaRPr lang="en-US">
              <a:latin typeface="Calibri" panose="020F0502020204030204" pitchFamily="34" charset="0"/>
              <a:ea typeface="微软雅黑" panose="020B0503020204020204" pitchFamily="34" charset="-122"/>
            </a:endParaRPr>
          </a:p>
        </p:txBody>
      </p:sp>
      <p:sp>
        <p:nvSpPr>
          <p:cNvPr id="5" name="Footer Placeholder 4"/>
          <p:cNvSpPr>
            <a:spLocks noGrp="1"/>
          </p:cNvSpPr>
          <p:nvPr>
            <p:ph type="ftr" sz="quarter" idx="11"/>
          </p:nvPr>
        </p:nvSpPr>
        <p:spPr/>
        <p:txBody>
          <a:bodyPr/>
          <a:lstStyle/>
          <a:p>
            <a:pPr defTabSz="914099" eaLnBrk="0" hangingPunct="0"/>
            <a:r>
              <a:rPr lang="zh-cn" sz="400">
                <a:gradFill>
                  <a:gsLst>
                    <a:gs pos="0">
                      <a:prstClr val="black"/>
                    </a:gs>
                    <a:gs pos="100000">
                      <a:prstClr val="black"/>
                    </a:gs>
                  </a:gsLst>
                  <a:lin ang="5400000" scaled="0"/>
                </a:gradFill>
                <a:latin typeface="微软雅黑" panose="020B0503020204020204" pitchFamily="34" charset="-122"/>
                <a:ea typeface="微软雅黑" panose="020B0503020204020204" pitchFamily="34" charset="-122"/>
                <a:cs typeface="Segoe UI" pitchFamily="34" charset="0"/>
              </a:rPr>
              <a:t>© Microsoft Corporation.保留所有权利。Microsoft 对本演示文稿中的信息不作任何明示、暗示或法定的保证。</a:t>
            </a:r>
          </a:p>
        </p:txBody>
      </p:sp>
      <p:sp>
        <p:nvSpPr>
          <p:cNvPr id="6" name="Date Placeholder 5"/>
          <p:cNvSpPr>
            <a:spLocks noGrp="1"/>
          </p:cNvSpPr>
          <p:nvPr>
            <p:ph type="dt" idx="12"/>
          </p:nvPr>
        </p:nvSpPr>
        <p:spPr/>
        <p:txBody>
          <a:bodyPr/>
          <a:lstStyle/>
          <a:p>
            <a:fld id="{9427A7F7-BB1E-479D-AFAA-B52F4D0C99F2}" type="datetime8">
              <a:rPr lang="en-US" smtClean="0">
                <a:latin typeface="Calibri" panose="020F0502020204030204" pitchFamily="34" charset="0"/>
                <a:ea typeface="微软雅黑" panose="020B0503020204020204" pitchFamily="34" charset="-122"/>
              </a:rPr>
              <a:t>8/12/2020 10:30 AM</a:t>
            </a:fld>
            <a:endParaRPr lang="en-US">
              <a:latin typeface="Calibri" panose="020F0502020204030204" pitchFamily="34" charset="0"/>
              <a:ea typeface="微软雅黑" panose="020B0503020204020204" pitchFamily="34" charset="-122"/>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latin typeface="Calibri" panose="020F0502020204030204" pitchFamily="34" charset="0"/>
                <a:ea typeface="微软雅黑" panose="020B0503020204020204" pitchFamily="34" charset="-122"/>
              </a:rPr>
              <a:pPr/>
              <a:t>42</a:t>
            </a:fld>
            <a:endParaRPr lang="en-US">
              <a:latin typeface="Calibri" panose="020F0502020204030204" pitchFamily="34" charset="0"/>
              <a:ea typeface="微软雅黑" panose="020B0503020204020204" pitchFamily="34" charset="-122"/>
            </a:endParaRPr>
          </a:p>
        </p:txBody>
      </p:sp>
    </p:spTree>
    <p:extLst>
      <p:ext uri="{BB962C8B-B14F-4D97-AF65-F5344CB8AC3E}">
        <p14:creationId xmlns:p14="http://schemas.microsoft.com/office/powerpoint/2010/main" val="391834552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latin typeface="Calibri" panose="020F0502020204030204" pitchFamily="34" charset="0"/>
              <a:ea typeface="微软雅黑" panose="020B0503020204020204" pitchFamily="34" charset="-122"/>
            </a:endParaRPr>
          </a:p>
        </p:txBody>
      </p:sp>
      <p:sp>
        <p:nvSpPr>
          <p:cNvPr id="4" name="Header Placeholder 3"/>
          <p:cNvSpPr>
            <a:spLocks noGrp="1"/>
          </p:cNvSpPr>
          <p:nvPr>
            <p:ph type="hdr" sz="quarter" idx="10"/>
          </p:nvPr>
        </p:nvSpPr>
        <p:spPr/>
        <p:txBody>
          <a:bodyPr/>
          <a:lstStyle/>
          <a:p>
            <a:endParaRPr lang="en-US">
              <a:latin typeface="Calibri" panose="020F0502020204030204" pitchFamily="34" charset="0"/>
              <a:ea typeface="微软雅黑" panose="020B0503020204020204" pitchFamily="34" charset="-122"/>
            </a:endParaRPr>
          </a:p>
        </p:txBody>
      </p:sp>
      <p:sp>
        <p:nvSpPr>
          <p:cNvPr id="5" name="Footer Placeholder 4"/>
          <p:cNvSpPr>
            <a:spLocks noGrp="1"/>
          </p:cNvSpPr>
          <p:nvPr>
            <p:ph type="ftr" sz="quarter" idx="11"/>
          </p:nvPr>
        </p:nvSpPr>
        <p:spPr/>
        <p:txBody>
          <a:bodyPr/>
          <a:lstStyle/>
          <a:p>
            <a:pPr defTabSz="914099" eaLnBrk="0" hangingPunct="0"/>
            <a:r>
              <a:rPr lang="zh-cn" sz="400">
                <a:gradFill>
                  <a:gsLst>
                    <a:gs pos="0">
                      <a:prstClr val="black"/>
                    </a:gs>
                    <a:gs pos="100000">
                      <a:prstClr val="black"/>
                    </a:gs>
                  </a:gsLst>
                  <a:lin ang="5400000" scaled="0"/>
                </a:gradFill>
                <a:latin typeface="微软雅黑" panose="020B0503020204020204" pitchFamily="34" charset="-122"/>
                <a:ea typeface="微软雅黑" panose="020B0503020204020204" pitchFamily="34" charset="-122"/>
                <a:cs typeface="Segoe UI" pitchFamily="34" charset="0"/>
              </a:rPr>
              <a:t>© Microsoft Corporation.保留所有权利。Microsoft 对本演示文稿中的信息不作任何明示、暗示或法定的保证。</a:t>
            </a:r>
          </a:p>
        </p:txBody>
      </p:sp>
      <p:sp>
        <p:nvSpPr>
          <p:cNvPr id="6" name="Date Placeholder 5"/>
          <p:cNvSpPr>
            <a:spLocks noGrp="1"/>
          </p:cNvSpPr>
          <p:nvPr>
            <p:ph type="dt" idx="12"/>
          </p:nvPr>
        </p:nvSpPr>
        <p:spPr/>
        <p:txBody>
          <a:bodyPr/>
          <a:lstStyle/>
          <a:p>
            <a:fld id="{9427A7F7-BB1E-479D-AFAA-B52F4D0C99F2}" type="datetime8">
              <a:rPr lang="en-US" smtClean="0">
                <a:latin typeface="Calibri" panose="020F0502020204030204" pitchFamily="34" charset="0"/>
                <a:ea typeface="微软雅黑" panose="020B0503020204020204" pitchFamily="34" charset="-122"/>
              </a:rPr>
              <a:t>8/12/2020 10:30 AM</a:t>
            </a:fld>
            <a:endParaRPr lang="en-US">
              <a:latin typeface="Calibri" panose="020F0502020204030204" pitchFamily="34" charset="0"/>
              <a:ea typeface="微软雅黑" panose="020B0503020204020204" pitchFamily="34" charset="-122"/>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latin typeface="Calibri" panose="020F0502020204030204" pitchFamily="34" charset="0"/>
                <a:ea typeface="微软雅黑" panose="020B0503020204020204" pitchFamily="34" charset="-122"/>
              </a:rPr>
              <a:pPr/>
              <a:t>43</a:t>
            </a:fld>
            <a:endParaRPr lang="en-US">
              <a:latin typeface="Calibri" panose="020F0502020204030204" pitchFamily="34" charset="0"/>
              <a:ea typeface="微软雅黑" panose="020B0503020204020204" pitchFamily="34" charset="-122"/>
            </a:endParaRPr>
          </a:p>
        </p:txBody>
      </p:sp>
    </p:spTree>
    <p:extLst>
      <p:ext uri="{BB962C8B-B14F-4D97-AF65-F5344CB8AC3E}">
        <p14:creationId xmlns:p14="http://schemas.microsoft.com/office/powerpoint/2010/main" val="396786549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a:latin typeface="Calibri" panose="020F0502020204030204" pitchFamily="34" charset="0"/>
                <a:ea typeface="微软雅黑" panose="020B0503020204020204" pitchFamily="34" charset="-122"/>
              </a:rPr>
              <a:t>还可展示可点击的</a:t>
            </a:r>
            <a:r>
              <a:rPr lang="zh-CN" altLang="en-US">
                <a:latin typeface="Calibri" panose="020F0502020204030204" pitchFamily="34" charset="0"/>
                <a:ea typeface="微软雅黑" panose="020B0503020204020204" pitchFamily="34" charset="-122"/>
                <a:hlinkClick r:id="rId3"/>
              </a:rPr>
              <a:t> </a:t>
            </a:r>
            <a:r>
              <a:rPr lang="en-US" altLang="zh-CN">
                <a:latin typeface="Calibri" panose="020F0502020204030204" pitchFamily="34" charset="0"/>
                <a:ea typeface="微软雅黑" panose="020B0503020204020204" pitchFamily="34" charset="-122"/>
                <a:hlinkClick r:id="rId3"/>
              </a:rPr>
              <a:t>Teams </a:t>
            </a:r>
            <a:r>
              <a:rPr lang="zh-CN" altLang="en-US">
                <a:latin typeface="Calibri" panose="020F0502020204030204" pitchFamily="34" charset="0"/>
                <a:ea typeface="微软雅黑" panose="020B0503020204020204" pitchFamily="34" charset="-122"/>
                <a:hlinkClick r:id="rId3"/>
              </a:rPr>
              <a:t>和 </a:t>
            </a:r>
            <a:r>
              <a:rPr lang="en-US" altLang="zh-CN">
                <a:latin typeface="Calibri" panose="020F0502020204030204" pitchFamily="34" charset="0"/>
                <a:ea typeface="微软雅黑" panose="020B0503020204020204" pitchFamily="34" charset="-122"/>
                <a:hlinkClick r:id="rId3"/>
              </a:rPr>
              <a:t>Power Platform </a:t>
            </a:r>
            <a:r>
              <a:rPr lang="zh-CN" altLang="en-US">
                <a:latin typeface="Calibri" panose="020F0502020204030204" pitchFamily="34" charset="0"/>
                <a:ea typeface="微软雅黑" panose="020B0503020204020204" pitchFamily="34" charset="-122"/>
                <a:hlinkClick r:id="rId3"/>
              </a:rPr>
              <a:t>演示</a:t>
            </a:r>
            <a:r>
              <a:rPr lang="zh-CN" altLang="en-US">
                <a:latin typeface="Calibri" panose="020F0502020204030204" pitchFamily="34" charset="0"/>
                <a:ea typeface="微软雅黑" panose="020B0503020204020204" pitchFamily="34" charset="-122"/>
              </a:rPr>
              <a:t>，展示 </a:t>
            </a:r>
            <a:r>
              <a:rPr lang="en-US" altLang="zh-CN">
                <a:latin typeface="Calibri" panose="020F0502020204030204" pitchFamily="34" charset="0"/>
                <a:ea typeface="微软雅黑" panose="020B0503020204020204" pitchFamily="34" charset="-122"/>
              </a:rPr>
              <a:t>Power Automate </a:t>
            </a:r>
            <a:r>
              <a:rPr lang="zh-CN" altLang="en-US">
                <a:latin typeface="Calibri" panose="020F0502020204030204" pitchFamily="34" charset="0"/>
                <a:ea typeface="微软雅黑" panose="020B0503020204020204" pitchFamily="34" charset="-122"/>
              </a:rPr>
              <a:t>流到达 </a:t>
            </a:r>
            <a:r>
              <a:rPr lang="en-US" altLang="zh-CN">
                <a:latin typeface="Calibri" panose="020F0502020204030204" pitchFamily="34" charset="0"/>
                <a:ea typeface="微软雅黑" panose="020B0503020204020204" pitchFamily="34" charset="-122"/>
              </a:rPr>
              <a:t>Teams </a:t>
            </a:r>
            <a:r>
              <a:rPr lang="zh-CN" altLang="en-US">
                <a:latin typeface="Calibri" panose="020F0502020204030204" pitchFamily="34" charset="0"/>
                <a:ea typeface="微软雅黑" panose="020B0503020204020204" pitchFamily="34" charset="-122"/>
              </a:rPr>
              <a:t>的审批通知，而不是展示如何构建流。</a:t>
            </a:r>
          </a:p>
          <a:p>
            <a:endParaRPr lang="zh-CN" altLang="en-US" dirty="0">
              <a:latin typeface="Calibri" panose="020F0502020204030204" pitchFamily="34" charset="0"/>
              <a:ea typeface="微软雅黑" panose="020B0503020204020204" pitchFamily="34" charset="-122"/>
            </a:endParaRPr>
          </a:p>
        </p:txBody>
      </p:sp>
      <p:sp>
        <p:nvSpPr>
          <p:cNvPr id="4" name="Header Placeholder 3"/>
          <p:cNvSpPr>
            <a:spLocks noGrp="1"/>
          </p:cNvSpPr>
          <p:nvPr>
            <p:ph type="hdr" sz="quarter" idx="10"/>
          </p:nvPr>
        </p:nvSpPr>
        <p:spPr/>
        <p:txBody>
          <a:bodyPr/>
          <a:lstStyle/>
          <a:p>
            <a:endParaRPr lang="en-US">
              <a:latin typeface="Calibri" panose="020F0502020204030204" pitchFamily="34" charset="0"/>
              <a:ea typeface="微软雅黑" panose="020B0503020204020204" pitchFamily="34" charset="-122"/>
            </a:endParaRPr>
          </a:p>
        </p:txBody>
      </p:sp>
      <p:sp>
        <p:nvSpPr>
          <p:cNvPr id="5" name="Footer Placeholder 4"/>
          <p:cNvSpPr>
            <a:spLocks noGrp="1"/>
          </p:cNvSpPr>
          <p:nvPr>
            <p:ph type="ftr" sz="quarter" idx="11"/>
          </p:nvPr>
        </p:nvSpPr>
        <p:spPr/>
        <p:txBody>
          <a:bodyPr/>
          <a:lstStyle/>
          <a:p>
            <a:pPr defTabSz="914099" eaLnBrk="0" hangingPunct="0"/>
            <a:r>
              <a:rPr lang="zh-cn" sz="400">
                <a:gradFill>
                  <a:gsLst>
                    <a:gs pos="0">
                      <a:prstClr val="black"/>
                    </a:gs>
                    <a:gs pos="100000">
                      <a:prstClr val="black"/>
                    </a:gs>
                  </a:gsLst>
                  <a:lin ang="5400000" scaled="0"/>
                </a:gradFill>
                <a:latin typeface="微软雅黑" panose="020B0503020204020204" pitchFamily="34" charset="-122"/>
                <a:ea typeface="微软雅黑" panose="020B0503020204020204" pitchFamily="34" charset="-122"/>
                <a:cs typeface="Segoe UI" pitchFamily="34" charset="0"/>
              </a:rPr>
              <a:t>© Microsoft Corporation.保留所有权利。Microsoft 对本演示文稿中的信息不作任何明示、暗示或法定的保证。</a:t>
            </a:r>
          </a:p>
        </p:txBody>
      </p:sp>
      <p:sp>
        <p:nvSpPr>
          <p:cNvPr id="6" name="Date Placeholder 5"/>
          <p:cNvSpPr>
            <a:spLocks noGrp="1"/>
          </p:cNvSpPr>
          <p:nvPr>
            <p:ph type="dt" idx="12"/>
          </p:nvPr>
        </p:nvSpPr>
        <p:spPr/>
        <p:txBody>
          <a:bodyPr/>
          <a:lstStyle/>
          <a:p>
            <a:fld id="{9427A7F7-BB1E-479D-AFAA-B52F4D0C99F2}" type="datetime8">
              <a:rPr lang="en-US" smtClean="0">
                <a:latin typeface="Calibri" panose="020F0502020204030204" pitchFamily="34" charset="0"/>
                <a:ea typeface="微软雅黑" panose="020B0503020204020204" pitchFamily="34" charset="-122"/>
              </a:rPr>
              <a:t>8/12/2020 10:30 AM</a:t>
            </a:fld>
            <a:endParaRPr lang="en-US">
              <a:latin typeface="Calibri" panose="020F0502020204030204" pitchFamily="34" charset="0"/>
              <a:ea typeface="微软雅黑" panose="020B0503020204020204" pitchFamily="34" charset="-122"/>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latin typeface="Calibri" panose="020F0502020204030204" pitchFamily="34" charset="0"/>
                <a:ea typeface="微软雅黑" panose="020B0503020204020204" pitchFamily="34" charset="-122"/>
              </a:rPr>
              <a:pPr/>
              <a:t>44</a:t>
            </a:fld>
            <a:endParaRPr lang="en-US">
              <a:latin typeface="Calibri" panose="020F0502020204030204" pitchFamily="34" charset="0"/>
              <a:ea typeface="微软雅黑" panose="020B0503020204020204" pitchFamily="34" charset="-122"/>
            </a:endParaRPr>
          </a:p>
        </p:txBody>
      </p:sp>
    </p:spTree>
    <p:extLst>
      <p:ext uri="{BB962C8B-B14F-4D97-AF65-F5344CB8AC3E}">
        <p14:creationId xmlns:p14="http://schemas.microsoft.com/office/powerpoint/2010/main" val="8688266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882" b="0" i="0" kern="1200" dirty="0">
                <a:solidFill>
                  <a:schemeClr val="tx1"/>
                </a:solidFill>
                <a:effectLst/>
                <a:latin typeface="Segoe UI Light" pitchFamily="34" charset="0"/>
                <a:ea typeface="微软雅黑" panose="020B0503020204020204" pitchFamily="34" charset="-122"/>
                <a:cs typeface="+mn-cs"/>
              </a:rPr>
              <a:t>根据使用情境，你可以选择专注于单个扩展点或组合多个扩展点。</a:t>
            </a:r>
          </a:p>
          <a:p>
            <a:endParaRPr lang="zh-CN" altLang="en-US" sz="882" b="0" i="0" kern="1200" dirty="0">
              <a:solidFill>
                <a:schemeClr val="tx1"/>
              </a:solidFill>
              <a:effectLst/>
              <a:latin typeface="Segoe UI Light" pitchFamily="34" charset="0"/>
              <a:ea typeface="微软雅黑" panose="020B0503020204020204" pitchFamily="34" charset="-122"/>
              <a:cs typeface="+mn-cs"/>
            </a:endParaRPr>
          </a:p>
          <a:p>
            <a:r>
              <a:rPr lang="zh-CN" altLang="en-US" sz="882" b="0" i="0" kern="1200" dirty="0">
                <a:solidFill>
                  <a:schemeClr val="tx1"/>
                </a:solidFill>
                <a:effectLst/>
                <a:latin typeface="Segoe UI Light" pitchFamily="34" charset="0"/>
                <a:ea typeface="微软雅黑" panose="020B0503020204020204" pitchFamily="34" charset="-122"/>
                <a:cs typeface="+mn-cs"/>
              </a:rPr>
              <a:t>团队、频道和群聊可以通过对话机器人、可配置选项卡、</a:t>
            </a:r>
            <a:r>
              <a:rPr lang="en-US" altLang="zh-CN" sz="882" b="0" i="0" kern="1200" dirty="0">
                <a:solidFill>
                  <a:schemeClr val="tx1"/>
                </a:solidFill>
                <a:effectLst/>
                <a:latin typeface="Segoe UI Light" pitchFamily="34" charset="0"/>
                <a:ea typeface="微软雅黑" panose="020B0503020204020204" pitchFamily="34" charset="-122"/>
                <a:cs typeface="+mn-cs"/>
              </a:rPr>
              <a:t>Webhook </a:t>
            </a:r>
            <a:r>
              <a:rPr lang="zh-CN" altLang="en-US" sz="882" b="0" i="0" kern="1200" dirty="0">
                <a:solidFill>
                  <a:schemeClr val="tx1"/>
                </a:solidFill>
                <a:effectLst/>
                <a:latin typeface="Segoe UI Light" pitchFamily="34" charset="0"/>
                <a:ea typeface="微软雅黑" panose="020B0503020204020204" pitchFamily="34" charset="-122"/>
                <a:cs typeface="+mn-cs"/>
              </a:rPr>
              <a:t>和连接器进行扩展。</a:t>
            </a:r>
          </a:p>
          <a:p>
            <a:endParaRPr lang="zh-CN" altLang="en-US" sz="882" b="0" i="0" kern="1200" dirty="0">
              <a:solidFill>
                <a:schemeClr val="tx1"/>
              </a:solidFill>
              <a:effectLst/>
              <a:latin typeface="Segoe UI Light" pitchFamily="34" charset="0"/>
              <a:ea typeface="微软雅黑" panose="020B0503020204020204" pitchFamily="34" charset="-122"/>
              <a:cs typeface="+mn-cs"/>
            </a:endParaRPr>
          </a:p>
          <a:p>
            <a:r>
              <a:rPr lang="zh-CN" altLang="en-US" sz="882" b="0" i="0" kern="1200" dirty="0">
                <a:solidFill>
                  <a:schemeClr val="tx1"/>
                </a:solidFill>
                <a:effectLst/>
                <a:latin typeface="Segoe UI Light" pitchFamily="34" charset="0"/>
                <a:ea typeface="微软雅黑" panose="020B0503020204020204" pitchFamily="34" charset="-122"/>
                <a:cs typeface="+mn-cs"/>
              </a:rPr>
              <a:t>个人应用可以通过对话机器人和个人选项卡进行扩</a:t>
            </a:r>
            <a:r>
              <a:rPr lang="zh-CN" altLang="en-US" sz="882" dirty="0">
                <a:latin typeface="Segoe UI Light" pitchFamily="34" charset="0"/>
                <a:ea typeface="微软雅黑" panose="020B0503020204020204" pitchFamily="34" charset="-122"/>
              </a:rPr>
              <a:t>展。</a:t>
            </a:r>
            <a:endParaRPr lang="zh-CN" altLang="en-US" sz="882" b="0" i="0" kern="1200" dirty="0">
              <a:solidFill>
                <a:schemeClr val="tx1"/>
              </a:solidFill>
              <a:effectLst/>
              <a:latin typeface="Segoe UI Light" pitchFamily="34" charset="0"/>
              <a:ea typeface="微软雅黑" panose="020B0503020204020204" pitchFamily="34" charset="-122"/>
              <a:cs typeface="+mn-cs"/>
            </a:endParaRPr>
          </a:p>
          <a:p>
            <a:endParaRPr lang="zh-CN" altLang="en-US" sz="882" b="0" i="0" kern="1200" dirty="0">
              <a:solidFill>
                <a:schemeClr val="tx1"/>
              </a:solidFill>
              <a:effectLst/>
              <a:latin typeface="Calibri" panose="020F0502020204030204" pitchFamily="34" charset="0"/>
              <a:ea typeface="微软雅黑" panose="020B0503020204020204" pitchFamily="34" charset="-122"/>
              <a:cs typeface="+mn-cs"/>
            </a:endParaRPr>
          </a:p>
          <a:p>
            <a:r>
              <a:rPr lang="zh-CN" altLang="en-US" sz="882" b="1" i="0" u="none" strike="noStrike" kern="1200" dirty="0">
                <a:solidFill>
                  <a:schemeClr val="tx1"/>
                </a:solidFill>
                <a:effectLst/>
                <a:latin typeface="Segoe UI Light" panose="020B0502040204020203" pitchFamily="34" charset="0"/>
                <a:ea typeface="微软雅黑" panose="020B0503020204020204" pitchFamily="34" charset="-122"/>
                <a:cs typeface="Segoe UI Light" panose="020B0502040204020203" pitchFamily="34" charset="0"/>
              </a:rPr>
              <a:t>消息传递扩展</a:t>
            </a:r>
            <a:r>
              <a:rPr lang="zh-CN" altLang="en-US" sz="882" b="0" i="0" u="none" strike="noStrike" kern="1200" dirty="0">
                <a:solidFill>
                  <a:schemeClr val="tx1"/>
                </a:solidFill>
                <a:effectLst/>
                <a:latin typeface="Segoe UI Light" panose="020B0502040204020203" pitchFamily="34" charset="0"/>
                <a:ea typeface="微软雅黑" panose="020B0503020204020204" pitchFamily="34" charset="-122"/>
                <a:cs typeface="Segoe UI Light" panose="020B0502040204020203" pitchFamily="34" charset="0"/>
              </a:rPr>
              <a:t>使用户能够通过消息撰写区域中的按钮和表单、命令框或直接在消息中与你的 </a:t>
            </a:r>
            <a:r>
              <a:rPr lang="en-US" altLang="zh-CN" sz="882" b="0" i="0" u="none" strike="noStrike" kern="1200" dirty="0">
                <a:solidFill>
                  <a:schemeClr val="tx1"/>
                </a:solidFill>
                <a:effectLst/>
                <a:latin typeface="Segoe UI Light" panose="020B0502040204020203" pitchFamily="34" charset="0"/>
                <a:ea typeface="微软雅黑" panose="020B0503020204020204" pitchFamily="34" charset="-122"/>
                <a:cs typeface="Segoe UI Light" panose="020B0502040204020203" pitchFamily="34" charset="0"/>
              </a:rPr>
              <a:t>Web </a:t>
            </a:r>
            <a:r>
              <a:rPr lang="zh-CN" altLang="en-US" sz="882" b="0" i="0" u="none" strike="noStrike" kern="1200" dirty="0">
                <a:solidFill>
                  <a:schemeClr val="tx1"/>
                </a:solidFill>
                <a:effectLst/>
                <a:latin typeface="Segoe UI Light" panose="020B0502040204020203" pitchFamily="34" charset="0"/>
                <a:ea typeface="微软雅黑" panose="020B0503020204020204" pitchFamily="34" charset="-122"/>
                <a:cs typeface="Segoe UI Light" panose="020B0502040204020203" pitchFamily="34" charset="0"/>
              </a:rPr>
              <a:t>服务互动。你的应用的响应方式包括：向用户显示表单来收集更多信息，发送对原始消息的回复或直接向用户发送消息。</a:t>
            </a:r>
            <a:endParaRPr lang="zh-CN" altLang="en-US" sz="882" b="0" i="0" kern="1200" dirty="0">
              <a:solidFill>
                <a:schemeClr val="tx1"/>
              </a:solidFill>
              <a:effectLst/>
              <a:latin typeface="Segoe UI Light" panose="020B0502040204020203" pitchFamily="34" charset="0"/>
              <a:ea typeface="微软雅黑" panose="020B0503020204020204" pitchFamily="34" charset="-122"/>
              <a:cs typeface="Segoe UI Light" panose="020B0502040204020203" pitchFamily="34" charset="0"/>
            </a:endParaRPr>
          </a:p>
          <a:p>
            <a:endParaRPr lang="zh-CN" altLang="en-US" dirty="0">
              <a:latin typeface="Calibri" panose="020F0502020204030204" pitchFamily="34" charset="0"/>
              <a:ea typeface="微软雅黑" panose="020B0503020204020204" pitchFamily="34" charset="-122"/>
            </a:endParaRPr>
          </a:p>
        </p:txBody>
      </p:sp>
      <p:sp>
        <p:nvSpPr>
          <p:cNvPr id="4" name="Header Placeholder 3"/>
          <p:cNvSpPr>
            <a:spLocks noGrp="1"/>
          </p:cNvSpPr>
          <p:nvPr>
            <p:ph type="hdr" sz="quarter" idx="10"/>
          </p:nvPr>
        </p:nvSpPr>
        <p:spPr/>
        <p:txBody>
          <a:bodyPr/>
          <a:lstStyle/>
          <a:p>
            <a:endParaRPr lang="en-US">
              <a:latin typeface="Calibri" panose="020F0502020204030204" pitchFamily="34" charset="0"/>
              <a:ea typeface="微软雅黑" panose="020B0503020204020204" pitchFamily="34" charset="-122"/>
            </a:endParaRPr>
          </a:p>
        </p:txBody>
      </p:sp>
      <p:sp>
        <p:nvSpPr>
          <p:cNvPr id="5" name="Footer Placeholder 4"/>
          <p:cNvSpPr>
            <a:spLocks noGrp="1"/>
          </p:cNvSpPr>
          <p:nvPr>
            <p:ph type="ftr" sz="quarter" idx="11"/>
          </p:nvPr>
        </p:nvSpPr>
        <p:spPr/>
        <p:txBody>
          <a:bodyPr/>
          <a:lstStyle/>
          <a:p>
            <a:pPr defTabSz="914099" eaLnBrk="0" hangingPunct="0"/>
            <a:r>
              <a:rPr lang="zh-cn" sz="400">
                <a:gradFill>
                  <a:gsLst>
                    <a:gs pos="0">
                      <a:prstClr val="black"/>
                    </a:gs>
                    <a:gs pos="100000">
                      <a:prstClr val="black"/>
                    </a:gs>
                  </a:gsLst>
                  <a:lin ang="5400000" scaled="0"/>
                </a:gradFill>
                <a:latin typeface="微软雅黑" panose="020B0503020204020204" pitchFamily="34" charset="-122"/>
                <a:ea typeface="微软雅黑" panose="020B0503020204020204" pitchFamily="34" charset="-122"/>
                <a:cs typeface="Segoe UI" pitchFamily="34" charset="0"/>
              </a:rPr>
              <a:t>© Microsoft Corporation.保留所有权利。Microsoft 对本演示文稿中的信息不作任何明示、暗示或法定的保证。</a:t>
            </a:r>
          </a:p>
        </p:txBody>
      </p:sp>
      <p:sp>
        <p:nvSpPr>
          <p:cNvPr id="6" name="Date Placeholder 5"/>
          <p:cNvSpPr>
            <a:spLocks noGrp="1"/>
          </p:cNvSpPr>
          <p:nvPr>
            <p:ph type="dt" idx="12"/>
          </p:nvPr>
        </p:nvSpPr>
        <p:spPr/>
        <p:txBody>
          <a:bodyPr/>
          <a:lstStyle/>
          <a:p>
            <a:fld id="{386CE63F-9E7F-4C04-9D0D-FCA25A8E9E86}" type="datetime8">
              <a:rPr lang="en-US" smtClean="0">
                <a:latin typeface="Calibri" panose="020F0502020204030204" pitchFamily="34" charset="0"/>
                <a:ea typeface="微软雅黑" panose="020B0503020204020204" pitchFamily="34" charset="-122"/>
              </a:rPr>
              <a:t>8/12/2020 10:31 AM</a:t>
            </a:fld>
            <a:endParaRPr lang="en-US">
              <a:latin typeface="Calibri" panose="020F0502020204030204" pitchFamily="34" charset="0"/>
              <a:ea typeface="微软雅黑" panose="020B0503020204020204" pitchFamily="34" charset="-122"/>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latin typeface="Calibri" panose="020F0502020204030204" pitchFamily="34" charset="0"/>
                <a:ea typeface="微软雅黑" panose="020B0503020204020204" pitchFamily="34" charset="-122"/>
              </a:rPr>
              <a:pPr/>
              <a:t>5</a:t>
            </a:fld>
            <a:endParaRPr lang="en-US">
              <a:latin typeface="Calibri" panose="020F0502020204030204" pitchFamily="34" charset="0"/>
              <a:ea typeface="微软雅黑" panose="020B0503020204020204" pitchFamily="34" charset="-122"/>
            </a:endParaRPr>
          </a:p>
        </p:txBody>
      </p:sp>
    </p:spTree>
    <p:extLst>
      <p:ext uri="{BB962C8B-B14F-4D97-AF65-F5344CB8AC3E}">
        <p14:creationId xmlns:p14="http://schemas.microsoft.com/office/powerpoint/2010/main" val="19093503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zh-CN" altLang="en-US" sz="882" b="0" i="1" u="none" strike="noStrike" kern="1200">
                <a:solidFill>
                  <a:schemeClr val="tx1"/>
                </a:solidFill>
                <a:effectLst/>
                <a:latin typeface="Segoe UI Light" pitchFamily="34" charset="0"/>
                <a:ea typeface="微软雅黑" panose="020B0503020204020204" pitchFamily="34" charset="-122"/>
                <a:cs typeface="+mn-cs"/>
              </a:rPr>
              <a:t>你可以在 </a:t>
            </a:r>
            <a:r>
              <a:rPr lang="en-US" altLang="zh-CN" sz="882" b="0" i="1" u="none" strike="noStrike" kern="1200">
                <a:solidFill>
                  <a:schemeClr val="tx1"/>
                </a:solidFill>
                <a:effectLst/>
                <a:latin typeface="Segoe UI Light" pitchFamily="34" charset="0"/>
                <a:ea typeface="微软雅黑" panose="020B0503020204020204" pitchFamily="34" charset="-122"/>
                <a:cs typeface="+mn-cs"/>
              </a:rPr>
              <a:t>Teams </a:t>
            </a:r>
            <a:r>
              <a:rPr lang="zh-CN" altLang="en-US" sz="882" b="0" i="1" u="none" strike="noStrike" kern="1200">
                <a:solidFill>
                  <a:schemeClr val="tx1"/>
                </a:solidFill>
                <a:effectLst/>
                <a:latin typeface="Segoe UI Light" pitchFamily="34" charset="0"/>
                <a:ea typeface="微软雅黑" panose="020B0503020204020204" pitchFamily="34" charset="-122"/>
                <a:cs typeface="+mn-cs"/>
              </a:rPr>
              <a:t>商店中找到并安装 </a:t>
            </a:r>
            <a:r>
              <a:rPr lang="en-US" altLang="zh-CN" sz="882" b="0" i="1" u="none" strike="noStrike" kern="1200">
                <a:solidFill>
                  <a:schemeClr val="tx1"/>
                </a:solidFill>
                <a:effectLst/>
                <a:latin typeface="Segoe UI Light" pitchFamily="34" charset="0"/>
                <a:ea typeface="微软雅黑" panose="020B0503020204020204" pitchFamily="34" charset="-122"/>
                <a:cs typeface="+mn-cs"/>
              </a:rPr>
              <a:t>App Studio</a:t>
            </a:r>
            <a:r>
              <a:rPr lang="zh-CN" altLang="en-US" sz="882" b="0" i="1" u="none" strike="noStrike" kern="1200">
                <a:solidFill>
                  <a:schemeClr val="tx1"/>
                </a:solidFill>
                <a:effectLst/>
                <a:latin typeface="Segoe UI Light" pitchFamily="34" charset="0"/>
                <a:ea typeface="微软雅黑" panose="020B0503020204020204" pitchFamily="34" charset="-122"/>
                <a:cs typeface="+mn-cs"/>
              </a:rPr>
              <a:t>。</a:t>
            </a:r>
          </a:p>
          <a:p>
            <a:pPr marL="0" marR="0" lvl="0" indent="0" algn="l" defTabSz="914367" rtl="0" eaLnBrk="1" fontAlgn="auto" latinLnBrk="0" hangingPunct="1">
              <a:lnSpc>
                <a:spcPct val="90000"/>
              </a:lnSpc>
              <a:spcBef>
                <a:spcPts val="0"/>
              </a:spcBef>
              <a:spcAft>
                <a:spcPts val="333"/>
              </a:spcAft>
              <a:buClrTx/>
              <a:buSzTx/>
              <a:buFontTx/>
              <a:buNone/>
              <a:tabLst/>
              <a:defRPr/>
            </a:pPr>
            <a:endParaRPr lang="zh-CN" altLang="en-US" sz="882" b="0" i="1" u="none" strike="noStrike" kern="1200">
              <a:solidFill>
                <a:schemeClr val="tx1"/>
              </a:solidFill>
              <a:effectLst/>
              <a:latin typeface="Segoe UI Light" pitchFamily="34" charset="0"/>
              <a:ea typeface="微软雅黑" panose="020B0503020204020204" pitchFamily="34" charset="-122"/>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altLang="zh-CN" sz="882" b="0" i="1" u="none" strike="noStrike" kern="1200">
                <a:solidFill>
                  <a:schemeClr val="tx1"/>
                </a:solidFill>
                <a:effectLst/>
                <a:latin typeface="Segoe UI Light" pitchFamily="34" charset="0"/>
                <a:ea typeface="微软雅黑" panose="020B0503020204020204" pitchFamily="34" charset="-122"/>
                <a:cs typeface="+mn-cs"/>
              </a:rPr>
              <a:t>React </a:t>
            </a:r>
            <a:r>
              <a:rPr lang="zh-CN" altLang="en-US" sz="882" b="0" i="1" u="none" strike="noStrike" kern="1200">
                <a:solidFill>
                  <a:schemeClr val="tx1"/>
                </a:solidFill>
                <a:effectLst/>
                <a:latin typeface="Segoe UI Light" pitchFamily="34" charset="0"/>
                <a:ea typeface="微软雅黑" panose="020B0503020204020204" pitchFamily="34" charset="-122"/>
                <a:cs typeface="+mn-cs"/>
              </a:rPr>
              <a:t>控件库未来将弃用。请考虑使用 </a:t>
            </a:r>
            <a:r>
              <a:rPr lang="en-US" altLang="zh-CN" sz="882" b="0" i="1" u="sng" kern="1200">
                <a:solidFill>
                  <a:schemeClr val="tx1"/>
                </a:solidFill>
                <a:effectLst/>
                <a:latin typeface="Segoe UI Light" pitchFamily="34" charset="0"/>
                <a:ea typeface="微软雅黑" panose="020B0503020204020204" pitchFamily="34" charset="-122"/>
                <a:cs typeface="+mn-cs"/>
                <a:hlinkClick r:id="rId3"/>
              </a:rPr>
              <a:t>Fluent-UI React </a:t>
            </a:r>
            <a:r>
              <a:rPr lang="zh-CN" altLang="en-US" sz="882" b="0" i="1" u="sng" kern="1200">
                <a:solidFill>
                  <a:schemeClr val="tx1"/>
                </a:solidFill>
                <a:effectLst/>
                <a:latin typeface="Segoe UI Light" pitchFamily="34" charset="0"/>
                <a:ea typeface="微软雅黑" panose="020B0503020204020204" pitchFamily="34" charset="-122"/>
                <a:cs typeface="+mn-cs"/>
                <a:hlinkClick r:id="rId3"/>
              </a:rPr>
              <a:t>控件作为替代方案</a:t>
            </a:r>
            <a:r>
              <a:rPr lang="zh-CN" altLang="en-US" sz="882" b="0" i="1" u="none" strike="noStrike" kern="1200">
                <a:solidFill>
                  <a:schemeClr val="tx1"/>
                </a:solidFill>
                <a:effectLst/>
                <a:latin typeface="Segoe UI Light" pitchFamily="34" charset="0"/>
                <a:ea typeface="微软雅黑" panose="020B0503020204020204" pitchFamily="34" charset="-122"/>
                <a:cs typeface="+mn-cs"/>
              </a:rPr>
              <a:t>（之前称为 </a:t>
            </a:r>
            <a:r>
              <a:rPr lang="en-US" altLang="zh-CN" sz="882" b="0" i="1" u="none" strike="noStrike" kern="1200">
                <a:solidFill>
                  <a:schemeClr val="tx1"/>
                </a:solidFill>
                <a:effectLst/>
                <a:latin typeface="Segoe UI Light" pitchFamily="34" charset="0"/>
                <a:ea typeface="微软雅黑" panose="020B0503020204020204" pitchFamily="34" charset="-122"/>
                <a:cs typeface="+mn-cs"/>
              </a:rPr>
              <a:t>Stardust UI</a:t>
            </a:r>
            <a:r>
              <a:rPr lang="zh-CN" altLang="en-US" sz="882" b="0" i="1" u="none" strike="noStrike" kern="1200">
                <a:solidFill>
                  <a:schemeClr val="tx1"/>
                </a:solidFill>
                <a:effectLst/>
                <a:latin typeface="Segoe UI Light" pitchFamily="34" charset="0"/>
                <a:ea typeface="微软雅黑" panose="020B0503020204020204" pitchFamily="34" charset="-122"/>
                <a:cs typeface="+mn-cs"/>
              </a:rPr>
              <a:t>）。</a:t>
            </a:r>
            <a:endParaRPr lang="zh-CN" altLang="en-US" b="1" dirty="0">
              <a:latin typeface="Segoe UI Light" panose="020B0502040204020203" pitchFamily="34" charset="0"/>
              <a:ea typeface="微软雅黑" panose="020B0503020204020204" pitchFamily="34" charset="-122"/>
            </a:endParaRPr>
          </a:p>
        </p:txBody>
      </p:sp>
      <p:sp>
        <p:nvSpPr>
          <p:cNvPr id="4" name="Header Placeholder 3"/>
          <p:cNvSpPr>
            <a:spLocks noGrp="1"/>
          </p:cNvSpPr>
          <p:nvPr>
            <p:ph type="hdr" sz="quarter" idx="10"/>
          </p:nvPr>
        </p:nvSpPr>
        <p:spPr/>
        <p:txBody>
          <a:bodyPr/>
          <a:lstStyle/>
          <a:p>
            <a:endParaRPr lang="en-US">
              <a:latin typeface="Calibri" panose="020F0502020204030204" pitchFamily="34" charset="0"/>
              <a:ea typeface="微软雅黑" panose="020B0503020204020204" pitchFamily="34" charset="-122"/>
            </a:endParaRPr>
          </a:p>
        </p:txBody>
      </p:sp>
      <p:sp>
        <p:nvSpPr>
          <p:cNvPr id="5" name="Footer Placeholder 4"/>
          <p:cNvSpPr>
            <a:spLocks noGrp="1"/>
          </p:cNvSpPr>
          <p:nvPr>
            <p:ph type="ftr" sz="quarter" idx="11"/>
          </p:nvPr>
        </p:nvSpPr>
        <p:spPr/>
        <p:txBody>
          <a:bodyPr/>
          <a:lstStyle/>
          <a:p>
            <a:pPr defTabSz="914099" eaLnBrk="0" hangingPunct="0"/>
            <a:r>
              <a:rPr lang="zh-cn" sz="400">
                <a:gradFill>
                  <a:gsLst>
                    <a:gs pos="0">
                      <a:prstClr val="black"/>
                    </a:gs>
                    <a:gs pos="100000">
                      <a:prstClr val="black"/>
                    </a:gs>
                  </a:gsLst>
                  <a:lin ang="5400000" scaled="0"/>
                </a:gradFill>
                <a:latin typeface="微软雅黑" panose="020B0503020204020204" pitchFamily="34" charset="-122"/>
                <a:ea typeface="微软雅黑" panose="020B0503020204020204" pitchFamily="34" charset="-122"/>
                <a:cs typeface="Segoe UI" pitchFamily="34" charset="0"/>
              </a:rPr>
              <a:t>© Microsoft Corporation.保留所有权利。Microsoft 对本演示文稿中的信息不作任何明示、暗示或法定的保证。</a:t>
            </a:r>
          </a:p>
        </p:txBody>
      </p:sp>
      <p:sp>
        <p:nvSpPr>
          <p:cNvPr id="6" name="Date Placeholder 5"/>
          <p:cNvSpPr>
            <a:spLocks noGrp="1"/>
          </p:cNvSpPr>
          <p:nvPr>
            <p:ph type="dt" idx="12"/>
          </p:nvPr>
        </p:nvSpPr>
        <p:spPr/>
        <p:txBody>
          <a:bodyPr/>
          <a:lstStyle/>
          <a:p>
            <a:fld id="{386CE63F-9E7F-4C04-9D0D-FCA25A8E9E86}" type="datetime8">
              <a:rPr lang="en-US" smtClean="0">
                <a:latin typeface="Calibri" panose="020F0502020204030204" pitchFamily="34" charset="0"/>
                <a:ea typeface="微软雅黑" panose="020B0503020204020204" pitchFamily="34" charset="-122"/>
              </a:rPr>
              <a:t>8/12/2020 10:30 AM</a:t>
            </a:fld>
            <a:endParaRPr lang="en-US">
              <a:latin typeface="Calibri" panose="020F0502020204030204" pitchFamily="34" charset="0"/>
              <a:ea typeface="微软雅黑" panose="020B0503020204020204" pitchFamily="34" charset="-122"/>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latin typeface="Calibri" panose="020F0502020204030204" pitchFamily="34" charset="0"/>
                <a:ea typeface="微软雅黑" panose="020B0503020204020204" pitchFamily="34" charset="-122"/>
              </a:rPr>
              <a:pPr/>
              <a:t>6</a:t>
            </a:fld>
            <a:endParaRPr lang="en-US">
              <a:latin typeface="Calibri" panose="020F0502020204030204" pitchFamily="34" charset="0"/>
              <a:ea typeface="微软雅黑" panose="020B0503020204020204" pitchFamily="34" charset="-122"/>
            </a:endParaRPr>
          </a:p>
        </p:txBody>
      </p:sp>
    </p:spTree>
    <p:extLst>
      <p:ext uri="{BB962C8B-B14F-4D97-AF65-F5344CB8AC3E}">
        <p14:creationId xmlns:p14="http://schemas.microsoft.com/office/powerpoint/2010/main" val="12600400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a:latin typeface="Calibri" panose="020F0502020204030204" pitchFamily="34" charset="0"/>
                <a:ea typeface="微软雅黑" panose="020B0503020204020204" pitchFamily="34" charset="-122"/>
              </a:rPr>
              <a:t>如果应用面向特定受众，直接分享应用程序包非常有用。</a:t>
            </a:r>
          </a:p>
          <a:p>
            <a:endParaRPr lang="zh-CN" altLang="en-US">
              <a:latin typeface="Calibri" panose="020F0502020204030204" pitchFamily="34" charset="0"/>
              <a:ea typeface="微软雅黑" panose="020B0503020204020204" pitchFamily="34" charset="-122"/>
            </a:endParaRPr>
          </a:p>
          <a:p>
            <a:r>
              <a:rPr lang="zh-CN" altLang="en-US">
                <a:latin typeface="Calibri" panose="020F0502020204030204" pitchFamily="34" charset="0"/>
                <a:ea typeface="微软雅黑" panose="020B0503020204020204" pitchFamily="34" charset="-122"/>
              </a:rPr>
              <a:t>如果应用适用于特定组织，租户管理员可以将应用上传到组织的应用目录。</a:t>
            </a:r>
          </a:p>
          <a:p>
            <a:endParaRPr lang="zh-CN" altLang="en-US">
              <a:latin typeface="Calibri" panose="020F0502020204030204" pitchFamily="34" charset="0"/>
              <a:ea typeface="微软雅黑" panose="020B0503020204020204" pitchFamily="34" charset="-122"/>
            </a:endParaRPr>
          </a:p>
          <a:p>
            <a:r>
              <a:rPr lang="zh-CN" altLang="en-US">
                <a:latin typeface="Calibri" panose="020F0502020204030204" pitchFamily="34" charset="0"/>
                <a:ea typeface="微软雅黑" panose="020B0503020204020204" pitchFamily="34" charset="-122"/>
              </a:rPr>
              <a:t>如果应用面向所有 </a:t>
            </a:r>
            <a:r>
              <a:rPr lang="en-US" altLang="zh-CN">
                <a:latin typeface="Calibri" panose="020F0502020204030204" pitchFamily="34" charset="0"/>
                <a:ea typeface="微软雅黑" panose="020B0503020204020204" pitchFamily="34" charset="-122"/>
              </a:rPr>
              <a:t>Teams </a:t>
            </a:r>
            <a:r>
              <a:rPr lang="zh-CN" altLang="en-US">
                <a:latin typeface="Calibri" panose="020F0502020204030204" pitchFamily="34" charset="0"/>
                <a:ea typeface="微软雅黑" panose="020B0503020204020204" pitchFamily="34" charset="-122"/>
              </a:rPr>
              <a:t>用户，则可在公共应用商店中提交应用，进行发布。这会涉及审查过程。</a:t>
            </a:r>
          </a:p>
          <a:p>
            <a:endParaRPr lang="zh-CN" altLang="en-US">
              <a:latin typeface="Calibri" panose="020F0502020204030204" pitchFamily="34" charset="0"/>
              <a:ea typeface="微软雅黑" panose="020B0503020204020204" pitchFamily="34" charset="-122"/>
            </a:endParaRPr>
          </a:p>
          <a:p>
            <a:r>
              <a:rPr lang="zh-CN" altLang="en-US">
                <a:latin typeface="Calibri" panose="020F0502020204030204" pitchFamily="34" charset="0"/>
                <a:ea typeface="微软雅黑" panose="020B0503020204020204" pitchFamily="34" charset="-122"/>
              </a:rPr>
              <a:t>由于 </a:t>
            </a:r>
            <a:r>
              <a:rPr lang="en-US" altLang="zh-CN">
                <a:latin typeface="Calibri" panose="020F0502020204030204" pitchFamily="34" charset="0"/>
                <a:ea typeface="微软雅黑" panose="020B0503020204020204" pitchFamily="34" charset="-122"/>
              </a:rPr>
              <a:t>Teams </a:t>
            </a:r>
            <a:r>
              <a:rPr lang="zh-CN" altLang="en-US">
                <a:latin typeface="Calibri" panose="020F0502020204030204" pitchFamily="34" charset="0"/>
                <a:ea typeface="微软雅黑" panose="020B0503020204020204" pitchFamily="34" charset="-122"/>
              </a:rPr>
              <a:t>中的所有应用安装都是特定于上下文的，因此可能不会为所有用户安装整个应用。</a:t>
            </a:r>
          </a:p>
          <a:p>
            <a:endParaRPr lang="zh-CN" altLang="en-US" dirty="0">
              <a:latin typeface="Calibri" panose="020F0502020204030204" pitchFamily="34" charset="0"/>
              <a:ea typeface="微软雅黑" panose="020B0503020204020204" pitchFamily="34" charset="-122"/>
            </a:endParaRPr>
          </a:p>
        </p:txBody>
      </p:sp>
      <p:sp>
        <p:nvSpPr>
          <p:cNvPr id="4" name="Header Placeholder 3"/>
          <p:cNvSpPr>
            <a:spLocks noGrp="1"/>
          </p:cNvSpPr>
          <p:nvPr>
            <p:ph type="hdr" sz="quarter" idx="10"/>
          </p:nvPr>
        </p:nvSpPr>
        <p:spPr/>
        <p:txBody>
          <a:bodyPr/>
          <a:lstStyle/>
          <a:p>
            <a:endParaRPr lang="en-US">
              <a:latin typeface="Calibri" panose="020F0502020204030204" pitchFamily="34" charset="0"/>
              <a:ea typeface="微软雅黑" panose="020B0503020204020204" pitchFamily="34" charset="-122"/>
            </a:endParaRPr>
          </a:p>
        </p:txBody>
      </p:sp>
      <p:sp>
        <p:nvSpPr>
          <p:cNvPr id="5" name="Footer Placeholder 4"/>
          <p:cNvSpPr>
            <a:spLocks noGrp="1"/>
          </p:cNvSpPr>
          <p:nvPr>
            <p:ph type="ftr" sz="quarter" idx="11"/>
          </p:nvPr>
        </p:nvSpPr>
        <p:spPr/>
        <p:txBody>
          <a:bodyPr/>
          <a:lstStyle/>
          <a:p>
            <a:pPr defTabSz="914099" eaLnBrk="0" hangingPunct="0"/>
            <a:r>
              <a:rPr lang="zh-cn" sz="400">
                <a:gradFill>
                  <a:gsLst>
                    <a:gs pos="0">
                      <a:prstClr val="black"/>
                    </a:gs>
                    <a:gs pos="100000">
                      <a:prstClr val="black"/>
                    </a:gs>
                  </a:gsLst>
                  <a:lin ang="5400000" scaled="0"/>
                </a:gradFill>
                <a:latin typeface="微软雅黑" panose="020B0503020204020204" pitchFamily="34" charset="-122"/>
                <a:ea typeface="微软雅黑" panose="020B0503020204020204" pitchFamily="34" charset="-122"/>
                <a:cs typeface="Segoe UI" pitchFamily="34" charset="0"/>
              </a:rPr>
              <a:t>© Microsoft Corporation.保留所有权利。Microsoft 对本演示文稿中的信息不作任何明示、暗示或法定的保证。</a:t>
            </a:r>
          </a:p>
        </p:txBody>
      </p:sp>
      <p:sp>
        <p:nvSpPr>
          <p:cNvPr id="6" name="Date Placeholder 5"/>
          <p:cNvSpPr>
            <a:spLocks noGrp="1"/>
          </p:cNvSpPr>
          <p:nvPr>
            <p:ph type="dt" idx="12"/>
          </p:nvPr>
        </p:nvSpPr>
        <p:spPr/>
        <p:txBody>
          <a:bodyPr/>
          <a:lstStyle/>
          <a:p>
            <a:fld id="{386CE63F-9E7F-4C04-9D0D-FCA25A8E9E86}" type="datetime8">
              <a:rPr lang="en-US" smtClean="0">
                <a:latin typeface="Calibri" panose="020F0502020204030204" pitchFamily="34" charset="0"/>
                <a:ea typeface="微软雅黑" panose="020B0503020204020204" pitchFamily="34" charset="-122"/>
              </a:rPr>
              <a:t>8/12/2020 10:30 AM</a:t>
            </a:fld>
            <a:endParaRPr lang="en-US">
              <a:latin typeface="Calibri" panose="020F0502020204030204" pitchFamily="34" charset="0"/>
              <a:ea typeface="微软雅黑" panose="020B0503020204020204" pitchFamily="34" charset="-122"/>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latin typeface="Calibri" panose="020F0502020204030204" pitchFamily="34" charset="0"/>
                <a:ea typeface="微软雅黑" panose="020B0503020204020204" pitchFamily="34" charset="-122"/>
              </a:rPr>
              <a:pPr/>
              <a:t>7</a:t>
            </a:fld>
            <a:endParaRPr lang="en-US">
              <a:latin typeface="Calibri" panose="020F0502020204030204" pitchFamily="34" charset="0"/>
              <a:ea typeface="微软雅黑" panose="020B0503020204020204" pitchFamily="34" charset="-122"/>
            </a:endParaRPr>
          </a:p>
        </p:txBody>
      </p:sp>
    </p:spTree>
    <p:extLst>
      <p:ext uri="{BB962C8B-B14F-4D97-AF65-F5344CB8AC3E}">
        <p14:creationId xmlns:p14="http://schemas.microsoft.com/office/powerpoint/2010/main" val="37508850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zh-CN" altLang="en-US" baseline="0">
                <a:latin typeface="Calibri" panose="020F0502020204030204" pitchFamily="34" charset="0"/>
                <a:ea typeface="微软雅黑" panose="020B0503020204020204" pitchFamily="34" charset="-122"/>
              </a:rPr>
              <a:t>演示资源位于：</a:t>
            </a:r>
            <a:r>
              <a:rPr lang="en-US" altLang="zh-CN" baseline="0">
                <a:latin typeface="Calibri" panose="020F0502020204030204" pitchFamily="34" charset="0"/>
                <a:ea typeface="微软雅黑" panose="020B0503020204020204" pitchFamily="34" charset="-122"/>
              </a:rPr>
              <a:t>https://microsoft.sharepoint.com/:w:/t/MOCtoBaselineevents/ERFDociiWvdAul1JL-70NPYB17RNkC-tZv6W_EWtpTSa9Q?e=p2gMgT</a:t>
            </a:r>
          </a:p>
          <a:p>
            <a:pPr marL="0" indent="0">
              <a:buFontTx/>
              <a:buNone/>
            </a:pPr>
            <a:endParaRPr lang="zh-CN" altLang="en-US" baseline="0" dirty="0">
              <a:latin typeface="Calibri" panose="020F0502020204030204" pitchFamily="34" charset="0"/>
              <a:ea typeface="微软雅黑" panose="020B0503020204020204" pitchFamily="34" charset="-122"/>
            </a:endParaRPr>
          </a:p>
        </p:txBody>
      </p:sp>
      <p:sp>
        <p:nvSpPr>
          <p:cNvPr id="4" name="Header Placeholder 3"/>
          <p:cNvSpPr>
            <a:spLocks noGrp="1"/>
          </p:cNvSpPr>
          <p:nvPr>
            <p:ph type="hdr" sz="quarter" idx="10"/>
          </p:nvPr>
        </p:nvSpPr>
        <p:spPr/>
        <p:txBody>
          <a:bodyPr/>
          <a:lstStyle/>
          <a:p>
            <a:endParaRPr lang="en-US">
              <a:latin typeface="Calibri" panose="020F0502020204030204" pitchFamily="34" charset="0"/>
              <a:ea typeface="微软雅黑" panose="020B0503020204020204" pitchFamily="34" charset="-122"/>
            </a:endParaRPr>
          </a:p>
        </p:txBody>
      </p:sp>
      <p:sp>
        <p:nvSpPr>
          <p:cNvPr id="5" name="Footer Placeholder 4"/>
          <p:cNvSpPr>
            <a:spLocks noGrp="1"/>
          </p:cNvSpPr>
          <p:nvPr>
            <p:ph type="ftr" sz="quarter" idx="11"/>
          </p:nvPr>
        </p:nvSpPr>
        <p:spPr/>
        <p:txBody>
          <a:bodyPr/>
          <a:lstStyle/>
          <a:p>
            <a:pPr defTabSz="914099" eaLnBrk="0" hangingPunct="0"/>
            <a:r>
              <a:rPr lang="zh-cn" sz="400">
                <a:gradFill>
                  <a:gsLst>
                    <a:gs pos="0">
                      <a:prstClr val="black"/>
                    </a:gs>
                    <a:gs pos="100000">
                      <a:prstClr val="black"/>
                    </a:gs>
                  </a:gsLst>
                  <a:lin ang="5400000" scaled="0"/>
                </a:gradFill>
                <a:latin typeface="微软雅黑" panose="020B0503020204020204" pitchFamily="34" charset="-122"/>
                <a:ea typeface="微软雅黑" panose="020B0503020204020204" pitchFamily="34" charset="-122"/>
                <a:cs typeface="Segoe UI" pitchFamily="34" charset="0"/>
              </a:rPr>
              <a:t>© Microsoft Corporation.保留所有权利。Microsoft 对本演示文稿中的信息不作任何明示、暗示或法定的保证。</a:t>
            </a:r>
          </a:p>
        </p:txBody>
      </p:sp>
      <p:sp>
        <p:nvSpPr>
          <p:cNvPr id="6" name="Date Placeholder 5"/>
          <p:cNvSpPr>
            <a:spLocks noGrp="1"/>
          </p:cNvSpPr>
          <p:nvPr>
            <p:ph type="dt" idx="12"/>
          </p:nvPr>
        </p:nvSpPr>
        <p:spPr/>
        <p:txBody>
          <a:bodyPr/>
          <a:lstStyle/>
          <a:p>
            <a:fld id="{386CE63F-9E7F-4C04-9D0D-FCA25A8E9E86}" type="datetime8">
              <a:rPr lang="en-US" smtClean="0">
                <a:latin typeface="Calibri" panose="020F0502020204030204" pitchFamily="34" charset="0"/>
                <a:ea typeface="微软雅黑" panose="020B0503020204020204" pitchFamily="34" charset="-122"/>
              </a:rPr>
              <a:t>8/12/2020 10:30 AM</a:t>
            </a:fld>
            <a:endParaRPr lang="en-US">
              <a:latin typeface="Calibri" panose="020F0502020204030204" pitchFamily="34" charset="0"/>
              <a:ea typeface="微软雅黑" panose="020B0503020204020204" pitchFamily="34" charset="-122"/>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latin typeface="Calibri" panose="020F0502020204030204" pitchFamily="34" charset="0"/>
                <a:ea typeface="微软雅黑" panose="020B0503020204020204" pitchFamily="34" charset="-122"/>
              </a:rPr>
              <a:pPr/>
              <a:t>8</a:t>
            </a:fld>
            <a:endParaRPr lang="en-US">
              <a:latin typeface="Calibri" panose="020F0502020204030204" pitchFamily="34" charset="0"/>
              <a:ea typeface="微软雅黑" panose="020B0503020204020204" pitchFamily="34" charset="-122"/>
            </a:endParaRPr>
          </a:p>
        </p:txBody>
      </p:sp>
    </p:spTree>
    <p:extLst>
      <p:ext uri="{BB962C8B-B14F-4D97-AF65-F5344CB8AC3E}">
        <p14:creationId xmlns:p14="http://schemas.microsoft.com/office/powerpoint/2010/main" val="39525137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zh-CN" altLang="en-US" baseline="0">
              <a:latin typeface="Calibri" panose="020F0502020204030204" pitchFamily="34" charset="0"/>
              <a:ea typeface="微软雅黑" panose="020B0503020204020204" pitchFamily="34" charset="-122"/>
            </a:endParaRPr>
          </a:p>
          <a:p>
            <a:pPr marL="171450" indent="-171450">
              <a:buFontTx/>
              <a:buChar char="-"/>
            </a:pPr>
            <a:endParaRPr lang="zh-CN" altLang="en-US" baseline="0">
              <a:latin typeface="Calibri" panose="020F0502020204030204" pitchFamily="34" charset="0"/>
              <a:ea typeface="微软雅黑" panose="020B0503020204020204" pitchFamily="34" charset="-122"/>
            </a:endParaRPr>
          </a:p>
          <a:p>
            <a:pPr marL="171450" indent="-171450">
              <a:buFontTx/>
              <a:buChar char="-"/>
            </a:pPr>
            <a:endParaRPr lang="zh-CN" altLang="en-US" baseline="0">
              <a:latin typeface="Calibri" panose="020F0502020204030204" pitchFamily="34" charset="0"/>
              <a:ea typeface="微软雅黑" panose="020B0503020204020204" pitchFamily="34" charset="-122"/>
            </a:endParaRPr>
          </a:p>
          <a:p>
            <a:endParaRPr lang="zh-CN" altLang="en-US" dirty="0">
              <a:latin typeface="Calibri" panose="020F0502020204030204" pitchFamily="34" charset="0"/>
              <a:ea typeface="微软雅黑" panose="020B0503020204020204" pitchFamily="34" charset="-122"/>
            </a:endParaRPr>
          </a:p>
        </p:txBody>
      </p:sp>
      <p:sp>
        <p:nvSpPr>
          <p:cNvPr id="4" name="Header Placeholder 3"/>
          <p:cNvSpPr>
            <a:spLocks noGrp="1"/>
          </p:cNvSpPr>
          <p:nvPr>
            <p:ph type="hdr" sz="quarter" idx="10"/>
          </p:nvPr>
        </p:nvSpPr>
        <p:spPr/>
        <p:txBody>
          <a:bodyPr/>
          <a:lstStyle/>
          <a:p>
            <a:endParaRPr lang="en-US">
              <a:latin typeface="Calibri" panose="020F0502020204030204" pitchFamily="34" charset="0"/>
              <a:ea typeface="微软雅黑" panose="020B0503020204020204" pitchFamily="34" charset="-122"/>
            </a:endParaRPr>
          </a:p>
        </p:txBody>
      </p:sp>
      <p:sp>
        <p:nvSpPr>
          <p:cNvPr id="5" name="Footer Placeholder 4"/>
          <p:cNvSpPr>
            <a:spLocks noGrp="1"/>
          </p:cNvSpPr>
          <p:nvPr>
            <p:ph type="ftr" sz="quarter" idx="11"/>
          </p:nvPr>
        </p:nvSpPr>
        <p:spPr/>
        <p:txBody>
          <a:bodyPr/>
          <a:lstStyle/>
          <a:p>
            <a:pPr defTabSz="914099" eaLnBrk="0" hangingPunct="0"/>
            <a:r>
              <a:rPr lang="zh-cn" sz="400">
                <a:gradFill>
                  <a:gsLst>
                    <a:gs pos="0">
                      <a:prstClr val="black"/>
                    </a:gs>
                    <a:gs pos="100000">
                      <a:prstClr val="black"/>
                    </a:gs>
                  </a:gsLst>
                  <a:lin ang="5400000" scaled="0"/>
                </a:gradFill>
                <a:latin typeface="微软雅黑" panose="020B0503020204020204" pitchFamily="34" charset="-122"/>
                <a:ea typeface="微软雅黑" panose="020B0503020204020204" pitchFamily="34" charset="-122"/>
                <a:cs typeface="Segoe UI" pitchFamily="34" charset="0"/>
              </a:rPr>
              <a:t>© Microsoft Corporation.保留所有权利。Microsoft 对本演示文稿中的信息不作任何明示、暗示或法定的保证。</a:t>
            </a:r>
          </a:p>
        </p:txBody>
      </p:sp>
      <p:sp>
        <p:nvSpPr>
          <p:cNvPr id="6" name="Date Placeholder 5"/>
          <p:cNvSpPr>
            <a:spLocks noGrp="1"/>
          </p:cNvSpPr>
          <p:nvPr>
            <p:ph type="dt" idx="12"/>
          </p:nvPr>
        </p:nvSpPr>
        <p:spPr/>
        <p:txBody>
          <a:bodyPr/>
          <a:lstStyle/>
          <a:p>
            <a:fld id="{386CE63F-9E7F-4C04-9D0D-FCA25A8E9E86}" type="datetime8">
              <a:rPr lang="en-US" smtClean="0">
                <a:latin typeface="Calibri" panose="020F0502020204030204" pitchFamily="34" charset="0"/>
                <a:ea typeface="微软雅黑" panose="020B0503020204020204" pitchFamily="34" charset="-122"/>
              </a:rPr>
              <a:t>8/12/2020 10:30 AM</a:t>
            </a:fld>
            <a:endParaRPr lang="en-US">
              <a:latin typeface="Calibri" panose="020F0502020204030204" pitchFamily="34" charset="0"/>
              <a:ea typeface="微软雅黑" panose="020B0503020204020204" pitchFamily="34" charset="-122"/>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latin typeface="Calibri" panose="020F0502020204030204" pitchFamily="34" charset="0"/>
                <a:ea typeface="微软雅黑" panose="020B0503020204020204" pitchFamily="34" charset="-122"/>
              </a:rPr>
              <a:pPr/>
              <a:t>9</a:t>
            </a:fld>
            <a:endParaRPr lang="en-US">
              <a:latin typeface="Calibri" panose="020F0502020204030204" pitchFamily="34" charset="0"/>
              <a:ea typeface="微软雅黑" panose="020B0503020204020204" pitchFamily="34" charset="-122"/>
            </a:endParaRPr>
          </a:p>
        </p:txBody>
      </p:sp>
    </p:spTree>
    <p:extLst>
      <p:ext uri="{BB962C8B-B14F-4D97-AF65-F5344CB8AC3E}">
        <p14:creationId xmlns:p14="http://schemas.microsoft.com/office/powerpoint/2010/main" val="160792181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6.jpeg"/><Relationship Id="rId1" Type="http://schemas.openxmlformats.org/officeDocument/2006/relationships/slideMaster" Target="../slideMasters/slideMaster4.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4.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4.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4.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4.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4.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4.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4.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4.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15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16.emf"/><Relationship Id="rId1" Type="http://schemas.openxmlformats.org/officeDocument/2006/relationships/slideMaster" Target="../slideMasters/slideMaster5.xml"/></Relationships>
</file>

<file path=ppt/slideLayouts/_rels/slideLayout171.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emf"/><Relationship Id="rId1" Type="http://schemas.openxmlformats.org/officeDocument/2006/relationships/slideMaster" Target="../slideMasters/slideMaster5.xml"/></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5.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5.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5.xml"/></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5.xml"/></Relationships>
</file>

<file path=ppt/slideLayouts/_rels/slideLayout18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5.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5.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5.xml"/></Relationships>
</file>

<file path=ppt/slideLayouts/_rels/slideLayout185.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5.xml"/></Relationships>
</file>

<file path=ppt/slideLayouts/_rels/slideLayout18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5.xml"/></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5.xml"/></Relationships>
</file>

<file path=ppt/slideLayouts/_rels/slideLayout18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5.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5.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5.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5.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5.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emf"/><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 Id="rId4" Type="http://schemas.openxmlformats.org/officeDocument/2006/relationships/image" Target="../media/image20.jpeg"/></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 Id="rId4" Type="http://schemas.openxmlformats.org/officeDocument/2006/relationships/image" Target="../media/image20.jpeg"/></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 Id="rId4" Type="http://schemas.openxmlformats.org/officeDocument/2006/relationships/image" Target="../media/image20.jpeg"/></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tiff"/><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Walki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9E9831-A30F-4B01-9F1B-150D76281D4A}"/>
              </a:ext>
            </a:extLst>
          </p:cNvPr>
          <p:cNvSpPr>
            <a:spLocks noGrp="1"/>
          </p:cNvSpPr>
          <p:nvPr>
            <p:ph type="title" hasCustomPrompt="1"/>
          </p:nvPr>
        </p:nvSpPr>
        <p:spPr>
          <a:xfrm>
            <a:off x="588263" y="-453671"/>
            <a:ext cx="2250187" cy="307777"/>
          </a:xfrm>
        </p:spPr>
        <p:txBody>
          <a:bodyPr anchor="b"/>
          <a:lstStyle>
            <a:lvl1pPr>
              <a:defRPr sz="2000"/>
            </a:lvl1pPr>
          </a:lstStyle>
          <a:p>
            <a:r>
              <a:rPr lang="en-US"/>
              <a:t>Microsoft Ignite</a:t>
            </a:r>
          </a:p>
        </p:txBody>
      </p:sp>
      <p:sp>
        <p:nvSpPr>
          <p:cNvPr id="5" name="Freeform 5" descr="Microsoft Ignite logo">
            <a:extLst>
              <a:ext uri="{FF2B5EF4-FFF2-40B4-BE49-F238E27FC236}">
                <a16:creationId xmlns:a16="http://schemas.microsoft.com/office/drawing/2014/main" id="{6DBD6B5B-68FC-44F2-A470-9C584137632D}"/>
              </a:ext>
            </a:extLst>
          </p:cNvPr>
          <p:cNvSpPr>
            <a:spLocks noEditPoints="1"/>
          </p:cNvSpPr>
          <p:nvPr/>
        </p:nvSpPr>
        <p:spPr bwMode="black">
          <a:xfrm>
            <a:off x="593725" y="2865438"/>
            <a:ext cx="3040063" cy="1547813"/>
          </a:xfrm>
          <a:custGeom>
            <a:avLst/>
            <a:gdLst>
              <a:gd name="T0" fmla="*/ 882 w 1710"/>
              <a:gd name="T1" fmla="*/ 598 h 862"/>
              <a:gd name="T2" fmla="*/ 1008 w 1710"/>
              <a:gd name="T3" fmla="*/ 652 h 862"/>
              <a:gd name="T4" fmla="*/ 991 w 1710"/>
              <a:gd name="T5" fmla="*/ 711 h 862"/>
              <a:gd name="T6" fmla="*/ 845 w 1710"/>
              <a:gd name="T7" fmla="*/ 579 h 862"/>
              <a:gd name="T8" fmla="*/ 697 w 1710"/>
              <a:gd name="T9" fmla="*/ 504 h 862"/>
              <a:gd name="T10" fmla="*/ 697 w 1710"/>
              <a:gd name="T11" fmla="*/ 709 h 862"/>
              <a:gd name="T12" fmla="*/ 752 w 1710"/>
              <a:gd name="T13" fmla="*/ 722 h 862"/>
              <a:gd name="T14" fmla="*/ 745 w 1710"/>
              <a:gd name="T15" fmla="*/ 553 h 862"/>
              <a:gd name="T16" fmla="*/ 574 w 1710"/>
              <a:gd name="T17" fmla="*/ 482 h 862"/>
              <a:gd name="T18" fmla="*/ 623 w 1710"/>
              <a:gd name="T19" fmla="*/ 462 h 862"/>
              <a:gd name="T20" fmla="*/ 626 w 1710"/>
              <a:gd name="T21" fmla="*/ 553 h 862"/>
              <a:gd name="T22" fmla="*/ 394 w 1710"/>
              <a:gd name="T23" fmla="*/ 588 h 862"/>
              <a:gd name="T24" fmla="*/ 393 w 1710"/>
              <a:gd name="T25" fmla="*/ 763 h 862"/>
              <a:gd name="T26" fmla="*/ 485 w 1710"/>
              <a:gd name="T27" fmla="*/ 763 h 862"/>
              <a:gd name="T28" fmla="*/ 249 w 1710"/>
              <a:gd name="T29" fmla="*/ 639 h 862"/>
              <a:gd name="T30" fmla="*/ 140 w 1710"/>
              <a:gd name="T31" fmla="*/ 662 h 862"/>
              <a:gd name="T32" fmla="*/ 249 w 1710"/>
              <a:gd name="T33" fmla="*/ 639 h 862"/>
              <a:gd name="T34" fmla="*/ 179 w 1710"/>
              <a:gd name="T35" fmla="*/ 862 h 862"/>
              <a:gd name="T36" fmla="*/ 248 w 1710"/>
              <a:gd name="T37" fmla="*/ 727 h 862"/>
              <a:gd name="T38" fmla="*/ 116 w 1710"/>
              <a:gd name="T39" fmla="*/ 579 h 862"/>
              <a:gd name="T40" fmla="*/ 0 w 1710"/>
              <a:gd name="T41" fmla="*/ 763 h 862"/>
              <a:gd name="T42" fmla="*/ 0 w 1710"/>
              <a:gd name="T43" fmla="*/ 763 h 862"/>
              <a:gd name="T44" fmla="*/ 1660 w 1710"/>
              <a:gd name="T45" fmla="*/ 43 h 862"/>
              <a:gd name="T46" fmla="*/ 1530 w 1710"/>
              <a:gd name="T47" fmla="*/ 105 h 862"/>
              <a:gd name="T48" fmla="*/ 1559 w 1710"/>
              <a:gd name="T49" fmla="*/ 0 h 862"/>
              <a:gd name="T50" fmla="*/ 1447 w 1710"/>
              <a:gd name="T51" fmla="*/ 142 h 862"/>
              <a:gd name="T52" fmla="*/ 1577 w 1710"/>
              <a:gd name="T53" fmla="*/ 142 h 862"/>
              <a:gd name="T54" fmla="*/ 1710 w 1710"/>
              <a:gd name="T55" fmla="*/ 312 h 862"/>
              <a:gd name="T56" fmla="*/ 1660 w 1710"/>
              <a:gd name="T57" fmla="*/ 142 h 862"/>
              <a:gd name="T58" fmla="*/ 1325 w 1710"/>
              <a:gd name="T59" fmla="*/ 138 h 862"/>
              <a:gd name="T60" fmla="*/ 1368 w 1710"/>
              <a:gd name="T61" fmla="*/ 263 h 862"/>
              <a:gd name="T62" fmla="*/ 1402 w 1710"/>
              <a:gd name="T63" fmla="*/ 289 h 862"/>
              <a:gd name="T64" fmla="*/ 1327 w 1710"/>
              <a:gd name="T65" fmla="*/ 100 h 862"/>
              <a:gd name="T66" fmla="*/ 1129 w 1710"/>
              <a:gd name="T67" fmla="*/ 193 h 862"/>
              <a:gd name="T68" fmla="*/ 1089 w 1710"/>
              <a:gd name="T69" fmla="*/ 150 h 862"/>
              <a:gd name="T70" fmla="*/ 1177 w 1710"/>
              <a:gd name="T71" fmla="*/ 109 h 862"/>
              <a:gd name="T72" fmla="*/ 1039 w 1710"/>
              <a:gd name="T73" fmla="*/ 162 h 862"/>
              <a:gd name="T74" fmla="*/ 1112 w 1710"/>
              <a:gd name="T75" fmla="*/ 231 h 862"/>
              <a:gd name="T76" fmla="*/ 1039 w 1710"/>
              <a:gd name="T77" fmla="*/ 264 h 862"/>
              <a:gd name="T78" fmla="*/ 1181 w 1710"/>
              <a:gd name="T79" fmla="*/ 285 h 862"/>
              <a:gd name="T80" fmla="*/ 840 w 1710"/>
              <a:gd name="T81" fmla="*/ 211 h 862"/>
              <a:gd name="T82" fmla="*/ 943 w 1710"/>
              <a:gd name="T83" fmla="*/ 157 h 862"/>
              <a:gd name="T84" fmla="*/ 820 w 1710"/>
              <a:gd name="T85" fmla="*/ 290 h 862"/>
              <a:gd name="T86" fmla="*/ 1007 w 1710"/>
              <a:gd name="T87" fmla="*/ 209 h 862"/>
              <a:gd name="T88" fmla="*/ 701 w 1710"/>
              <a:gd name="T89" fmla="*/ 214 h 862"/>
              <a:gd name="T90" fmla="*/ 755 w 1710"/>
              <a:gd name="T91" fmla="*/ 101 h 862"/>
              <a:gd name="T92" fmla="*/ 653 w 1710"/>
              <a:gd name="T93" fmla="*/ 105 h 862"/>
              <a:gd name="T94" fmla="*/ 610 w 1710"/>
              <a:gd name="T95" fmla="*/ 264 h 862"/>
              <a:gd name="T96" fmla="*/ 563 w 1710"/>
              <a:gd name="T97" fmla="*/ 138 h 862"/>
              <a:gd name="T98" fmla="*/ 446 w 1710"/>
              <a:gd name="T99" fmla="*/ 215 h 862"/>
              <a:gd name="T100" fmla="*/ 386 w 1710"/>
              <a:gd name="T101" fmla="*/ 61 h 862"/>
              <a:gd name="T102" fmla="*/ 386 w 1710"/>
              <a:gd name="T103" fmla="*/ 7 h 862"/>
              <a:gd name="T104" fmla="*/ 362 w 1710"/>
              <a:gd name="T105" fmla="*/ 315 h 862"/>
              <a:gd name="T106" fmla="*/ 362 w 1710"/>
              <a:gd name="T107" fmla="*/ 315 h 862"/>
              <a:gd name="T108" fmla="*/ 267 w 1710"/>
              <a:gd name="T109" fmla="*/ 315 h 862"/>
              <a:gd name="T110" fmla="*/ 173 w 1710"/>
              <a:gd name="T111" fmla="*/ 315 h 862"/>
              <a:gd name="T112" fmla="*/ 45 w 1710"/>
              <a:gd name="T113" fmla="*/ 125 h 862"/>
              <a:gd name="T114" fmla="*/ 146 w 1710"/>
              <a:gd name="T115" fmla="*/ 216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10" h="862">
                <a:moveTo>
                  <a:pt x="962" y="637"/>
                </a:moveTo>
                <a:lnTo>
                  <a:pt x="962" y="637"/>
                </a:lnTo>
                <a:cubicBezTo>
                  <a:pt x="962" y="620"/>
                  <a:pt x="957" y="607"/>
                  <a:pt x="950" y="597"/>
                </a:cubicBezTo>
                <a:cubicBezTo>
                  <a:pt x="942" y="588"/>
                  <a:pt x="931" y="583"/>
                  <a:pt x="917" y="583"/>
                </a:cubicBezTo>
                <a:cubicBezTo>
                  <a:pt x="903" y="583"/>
                  <a:pt x="891" y="588"/>
                  <a:pt x="882" y="598"/>
                </a:cubicBezTo>
                <a:cubicBezTo>
                  <a:pt x="872" y="608"/>
                  <a:pt x="867" y="621"/>
                  <a:pt x="864" y="637"/>
                </a:cubicBezTo>
                <a:lnTo>
                  <a:pt x="962" y="637"/>
                </a:lnTo>
                <a:close/>
                <a:moveTo>
                  <a:pt x="984" y="575"/>
                </a:moveTo>
                <a:lnTo>
                  <a:pt x="984" y="575"/>
                </a:lnTo>
                <a:cubicBezTo>
                  <a:pt x="1000" y="594"/>
                  <a:pt x="1008" y="620"/>
                  <a:pt x="1008" y="652"/>
                </a:cubicBezTo>
                <a:lnTo>
                  <a:pt x="1008" y="671"/>
                </a:lnTo>
                <a:lnTo>
                  <a:pt x="864" y="671"/>
                </a:lnTo>
                <a:cubicBezTo>
                  <a:pt x="865" y="690"/>
                  <a:pt x="871" y="705"/>
                  <a:pt x="882" y="715"/>
                </a:cubicBezTo>
                <a:cubicBezTo>
                  <a:pt x="894" y="726"/>
                  <a:pt x="909" y="731"/>
                  <a:pt x="929" y="731"/>
                </a:cubicBezTo>
                <a:cubicBezTo>
                  <a:pt x="952" y="731"/>
                  <a:pt x="972" y="725"/>
                  <a:pt x="991" y="711"/>
                </a:cubicBezTo>
                <a:lnTo>
                  <a:pt x="991" y="750"/>
                </a:lnTo>
                <a:cubicBezTo>
                  <a:pt x="972" y="762"/>
                  <a:pt x="947" y="768"/>
                  <a:pt x="915" y="768"/>
                </a:cubicBezTo>
                <a:cubicBezTo>
                  <a:pt x="884" y="768"/>
                  <a:pt x="860" y="758"/>
                  <a:pt x="843" y="739"/>
                </a:cubicBezTo>
                <a:cubicBezTo>
                  <a:pt x="825" y="720"/>
                  <a:pt x="816" y="693"/>
                  <a:pt x="816" y="658"/>
                </a:cubicBezTo>
                <a:cubicBezTo>
                  <a:pt x="816" y="626"/>
                  <a:pt x="826" y="599"/>
                  <a:pt x="845" y="579"/>
                </a:cubicBezTo>
                <a:cubicBezTo>
                  <a:pt x="865" y="558"/>
                  <a:pt x="889" y="548"/>
                  <a:pt x="917" y="548"/>
                </a:cubicBezTo>
                <a:cubicBezTo>
                  <a:pt x="946" y="548"/>
                  <a:pt x="968" y="557"/>
                  <a:pt x="984" y="575"/>
                </a:cubicBezTo>
                <a:close/>
                <a:moveTo>
                  <a:pt x="745" y="491"/>
                </a:moveTo>
                <a:lnTo>
                  <a:pt x="745" y="491"/>
                </a:lnTo>
                <a:lnTo>
                  <a:pt x="697" y="504"/>
                </a:lnTo>
                <a:lnTo>
                  <a:pt x="697" y="553"/>
                </a:lnTo>
                <a:lnTo>
                  <a:pt x="662" y="553"/>
                </a:lnTo>
                <a:lnTo>
                  <a:pt x="662" y="590"/>
                </a:lnTo>
                <a:lnTo>
                  <a:pt x="697" y="590"/>
                </a:lnTo>
                <a:lnTo>
                  <a:pt x="697" y="709"/>
                </a:lnTo>
                <a:cubicBezTo>
                  <a:pt x="697" y="748"/>
                  <a:pt x="718" y="767"/>
                  <a:pt x="758" y="767"/>
                </a:cubicBezTo>
                <a:cubicBezTo>
                  <a:pt x="774" y="767"/>
                  <a:pt x="786" y="765"/>
                  <a:pt x="795" y="760"/>
                </a:cubicBezTo>
                <a:lnTo>
                  <a:pt x="795" y="723"/>
                </a:lnTo>
                <a:cubicBezTo>
                  <a:pt x="789" y="727"/>
                  <a:pt x="782" y="730"/>
                  <a:pt x="774" y="730"/>
                </a:cubicBezTo>
                <a:cubicBezTo>
                  <a:pt x="764" y="730"/>
                  <a:pt x="756" y="727"/>
                  <a:pt x="752" y="722"/>
                </a:cubicBezTo>
                <a:cubicBezTo>
                  <a:pt x="747" y="716"/>
                  <a:pt x="745" y="707"/>
                  <a:pt x="745" y="695"/>
                </a:cubicBezTo>
                <a:lnTo>
                  <a:pt x="745" y="590"/>
                </a:lnTo>
                <a:lnTo>
                  <a:pt x="795" y="590"/>
                </a:lnTo>
                <a:lnTo>
                  <a:pt x="795" y="553"/>
                </a:lnTo>
                <a:lnTo>
                  <a:pt x="745" y="553"/>
                </a:lnTo>
                <a:lnTo>
                  <a:pt x="745" y="491"/>
                </a:lnTo>
                <a:close/>
                <a:moveTo>
                  <a:pt x="602" y="454"/>
                </a:moveTo>
                <a:lnTo>
                  <a:pt x="602" y="454"/>
                </a:lnTo>
                <a:cubicBezTo>
                  <a:pt x="595" y="454"/>
                  <a:pt x="588" y="457"/>
                  <a:pt x="582" y="462"/>
                </a:cubicBezTo>
                <a:cubicBezTo>
                  <a:pt x="577" y="467"/>
                  <a:pt x="574" y="474"/>
                  <a:pt x="574" y="482"/>
                </a:cubicBezTo>
                <a:cubicBezTo>
                  <a:pt x="574" y="489"/>
                  <a:pt x="577" y="496"/>
                  <a:pt x="582" y="501"/>
                </a:cubicBezTo>
                <a:cubicBezTo>
                  <a:pt x="588" y="506"/>
                  <a:pt x="595" y="509"/>
                  <a:pt x="602" y="509"/>
                </a:cubicBezTo>
                <a:cubicBezTo>
                  <a:pt x="610" y="509"/>
                  <a:pt x="617" y="506"/>
                  <a:pt x="623" y="501"/>
                </a:cubicBezTo>
                <a:cubicBezTo>
                  <a:pt x="629" y="495"/>
                  <a:pt x="631" y="489"/>
                  <a:pt x="631" y="482"/>
                </a:cubicBezTo>
                <a:cubicBezTo>
                  <a:pt x="631" y="474"/>
                  <a:pt x="629" y="467"/>
                  <a:pt x="623" y="462"/>
                </a:cubicBezTo>
                <a:cubicBezTo>
                  <a:pt x="617" y="457"/>
                  <a:pt x="610" y="454"/>
                  <a:pt x="602" y="454"/>
                </a:cubicBezTo>
                <a:close/>
                <a:moveTo>
                  <a:pt x="578" y="763"/>
                </a:moveTo>
                <a:lnTo>
                  <a:pt x="578" y="763"/>
                </a:lnTo>
                <a:lnTo>
                  <a:pt x="626" y="763"/>
                </a:lnTo>
                <a:lnTo>
                  <a:pt x="626" y="553"/>
                </a:lnTo>
                <a:lnTo>
                  <a:pt x="578" y="553"/>
                </a:lnTo>
                <a:lnTo>
                  <a:pt x="578" y="763"/>
                </a:lnTo>
                <a:close/>
                <a:moveTo>
                  <a:pt x="462" y="548"/>
                </a:moveTo>
                <a:lnTo>
                  <a:pt x="462" y="548"/>
                </a:lnTo>
                <a:cubicBezTo>
                  <a:pt x="433" y="548"/>
                  <a:pt x="410" y="561"/>
                  <a:pt x="394" y="588"/>
                </a:cubicBezTo>
                <a:lnTo>
                  <a:pt x="393" y="588"/>
                </a:lnTo>
                <a:lnTo>
                  <a:pt x="393" y="553"/>
                </a:lnTo>
                <a:lnTo>
                  <a:pt x="346" y="553"/>
                </a:lnTo>
                <a:lnTo>
                  <a:pt x="346" y="763"/>
                </a:lnTo>
                <a:lnTo>
                  <a:pt x="393" y="763"/>
                </a:lnTo>
                <a:lnTo>
                  <a:pt x="393" y="643"/>
                </a:lnTo>
                <a:cubicBezTo>
                  <a:pt x="393" y="626"/>
                  <a:pt x="398" y="613"/>
                  <a:pt x="407" y="602"/>
                </a:cubicBezTo>
                <a:cubicBezTo>
                  <a:pt x="417" y="591"/>
                  <a:pt x="429" y="585"/>
                  <a:pt x="443" y="585"/>
                </a:cubicBezTo>
                <a:cubicBezTo>
                  <a:pt x="471" y="585"/>
                  <a:pt x="485" y="605"/>
                  <a:pt x="485" y="644"/>
                </a:cubicBezTo>
                <a:lnTo>
                  <a:pt x="485" y="763"/>
                </a:lnTo>
                <a:lnTo>
                  <a:pt x="533" y="763"/>
                </a:lnTo>
                <a:lnTo>
                  <a:pt x="533" y="634"/>
                </a:lnTo>
                <a:cubicBezTo>
                  <a:pt x="533" y="606"/>
                  <a:pt x="527" y="585"/>
                  <a:pt x="514" y="570"/>
                </a:cubicBezTo>
                <a:cubicBezTo>
                  <a:pt x="502" y="555"/>
                  <a:pt x="485" y="548"/>
                  <a:pt x="462" y="548"/>
                </a:cubicBezTo>
                <a:close/>
                <a:moveTo>
                  <a:pt x="249" y="639"/>
                </a:moveTo>
                <a:lnTo>
                  <a:pt x="249" y="639"/>
                </a:lnTo>
                <a:cubicBezTo>
                  <a:pt x="249" y="624"/>
                  <a:pt x="244" y="612"/>
                  <a:pt x="234" y="601"/>
                </a:cubicBezTo>
                <a:cubicBezTo>
                  <a:pt x="224" y="591"/>
                  <a:pt x="212" y="586"/>
                  <a:pt x="197" y="586"/>
                </a:cubicBezTo>
                <a:cubicBezTo>
                  <a:pt x="179" y="586"/>
                  <a:pt x="165" y="592"/>
                  <a:pt x="155" y="606"/>
                </a:cubicBezTo>
                <a:cubicBezTo>
                  <a:pt x="145" y="619"/>
                  <a:pt x="140" y="638"/>
                  <a:pt x="140" y="662"/>
                </a:cubicBezTo>
                <a:cubicBezTo>
                  <a:pt x="140" y="682"/>
                  <a:pt x="145" y="699"/>
                  <a:pt x="154" y="711"/>
                </a:cubicBezTo>
                <a:cubicBezTo>
                  <a:pt x="164" y="723"/>
                  <a:pt x="177" y="730"/>
                  <a:pt x="193" y="730"/>
                </a:cubicBezTo>
                <a:cubicBezTo>
                  <a:pt x="210" y="730"/>
                  <a:pt x="223" y="724"/>
                  <a:pt x="233" y="712"/>
                </a:cubicBezTo>
                <a:cubicBezTo>
                  <a:pt x="243" y="700"/>
                  <a:pt x="249" y="685"/>
                  <a:pt x="249" y="666"/>
                </a:cubicBezTo>
                <a:lnTo>
                  <a:pt x="249" y="639"/>
                </a:lnTo>
                <a:close/>
                <a:moveTo>
                  <a:pt x="248" y="553"/>
                </a:moveTo>
                <a:lnTo>
                  <a:pt x="248" y="553"/>
                </a:lnTo>
                <a:lnTo>
                  <a:pt x="296" y="553"/>
                </a:lnTo>
                <a:lnTo>
                  <a:pt x="296" y="746"/>
                </a:lnTo>
                <a:cubicBezTo>
                  <a:pt x="296" y="823"/>
                  <a:pt x="257" y="862"/>
                  <a:pt x="179" y="862"/>
                </a:cubicBezTo>
                <a:cubicBezTo>
                  <a:pt x="152" y="862"/>
                  <a:pt x="128" y="857"/>
                  <a:pt x="108" y="848"/>
                </a:cubicBezTo>
                <a:lnTo>
                  <a:pt x="108" y="804"/>
                </a:lnTo>
                <a:cubicBezTo>
                  <a:pt x="131" y="817"/>
                  <a:pt x="153" y="824"/>
                  <a:pt x="173" y="824"/>
                </a:cubicBezTo>
                <a:cubicBezTo>
                  <a:pt x="223" y="824"/>
                  <a:pt x="248" y="799"/>
                  <a:pt x="248" y="750"/>
                </a:cubicBezTo>
                <a:lnTo>
                  <a:pt x="248" y="727"/>
                </a:lnTo>
                <a:lnTo>
                  <a:pt x="247" y="727"/>
                </a:lnTo>
                <a:cubicBezTo>
                  <a:pt x="232" y="754"/>
                  <a:pt x="208" y="768"/>
                  <a:pt x="176" y="768"/>
                </a:cubicBezTo>
                <a:cubicBezTo>
                  <a:pt x="151" y="768"/>
                  <a:pt x="130" y="758"/>
                  <a:pt x="115" y="740"/>
                </a:cubicBezTo>
                <a:cubicBezTo>
                  <a:pt x="99" y="721"/>
                  <a:pt x="91" y="696"/>
                  <a:pt x="91" y="664"/>
                </a:cubicBezTo>
                <a:cubicBezTo>
                  <a:pt x="91" y="629"/>
                  <a:pt x="99" y="600"/>
                  <a:pt x="116" y="579"/>
                </a:cubicBezTo>
                <a:cubicBezTo>
                  <a:pt x="133" y="558"/>
                  <a:pt x="156" y="548"/>
                  <a:pt x="186" y="548"/>
                </a:cubicBezTo>
                <a:cubicBezTo>
                  <a:pt x="213" y="548"/>
                  <a:pt x="234" y="559"/>
                  <a:pt x="247" y="582"/>
                </a:cubicBezTo>
                <a:lnTo>
                  <a:pt x="248" y="582"/>
                </a:lnTo>
                <a:lnTo>
                  <a:pt x="248" y="553"/>
                </a:lnTo>
                <a:close/>
                <a:moveTo>
                  <a:pt x="0" y="763"/>
                </a:moveTo>
                <a:lnTo>
                  <a:pt x="0" y="763"/>
                </a:lnTo>
                <a:lnTo>
                  <a:pt x="50" y="763"/>
                </a:lnTo>
                <a:lnTo>
                  <a:pt x="50" y="469"/>
                </a:lnTo>
                <a:lnTo>
                  <a:pt x="0" y="469"/>
                </a:lnTo>
                <a:lnTo>
                  <a:pt x="0" y="763"/>
                </a:lnTo>
                <a:close/>
                <a:moveTo>
                  <a:pt x="1710" y="142"/>
                </a:moveTo>
                <a:lnTo>
                  <a:pt x="1710" y="142"/>
                </a:lnTo>
                <a:lnTo>
                  <a:pt x="1710" y="105"/>
                </a:lnTo>
                <a:lnTo>
                  <a:pt x="1660" y="105"/>
                </a:lnTo>
                <a:lnTo>
                  <a:pt x="1660" y="43"/>
                </a:lnTo>
                <a:lnTo>
                  <a:pt x="1613" y="56"/>
                </a:lnTo>
                <a:lnTo>
                  <a:pt x="1613" y="105"/>
                </a:lnTo>
                <a:lnTo>
                  <a:pt x="1579" y="105"/>
                </a:lnTo>
                <a:lnTo>
                  <a:pt x="1577" y="105"/>
                </a:lnTo>
                <a:lnTo>
                  <a:pt x="1530" y="105"/>
                </a:lnTo>
                <a:lnTo>
                  <a:pt x="1530" y="76"/>
                </a:lnTo>
                <a:cubicBezTo>
                  <a:pt x="1530" y="50"/>
                  <a:pt x="1542" y="37"/>
                  <a:pt x="1565" y="37"/>
                </a:cubicBezTo>
                <a:cubicBezTo>
                  <a:pt x="1573" y="37"/>
                  <a:pt x="1580" y="39"/>
                  <a:pt x="1587" y="43"/>
                </a:cubicBezTo>
                <a:lnTo>
                  <a:pt x="1587" y="4"/>
                </a:lnTo>
                <a:cubicBezTo>
                  <a:pt x="1580" y="1"/>
                  <a:pt x="1570" y="0"/>
                  <a:pt x="1559" y="0"/>
                </a:cubicBezTo>
                <a:cubicBezTo>
                  <a:pt x="1537" y="0"/>
                  <a:pt x="1519" y="6"/>
                  <a:pt x="1504" y="18"/>
                </a:cubicBezTo>
                <a:cubicBezTo>
                  <a:pt x="1490" y="31"/>
                  <a:pt x="1483" y="48"/>
                  <a:pt x="1483" y="71"/>
                </a:cubicBezTo>
                <a:lnTo>
                  <a:pt x="1483" y="105"/>
                </a:lnTo>
                <a:lnTo>
                  <a:pt x="1447" y="105"/>
                </a:lnTo>
                <a:lnTo>
                  <a:pt x="1447" y="142"/>
                </a:lnTo>
                <a:lnTo>
                  <a:pt x="1483" y="142"/>
                </a:lnTo>
                <a:lnTo>
                  <a:pt x="1483" y="315"/>
                </a:lnTo>
                <a:lnTo>
                  <a:pt x="1530" y="315"/>
                </a:lnTo>
                <a:lnTo>
                  <a:pt x="1530" y="142"/>
                </a:lnTo>
                <a:lnTo>
                  <a:pt x="1577" y="142"/>
                </a:lnTo>
                <a:lnTo>
                  <a:pt x="1579" y="142"/>
                </a:lnTo>
                <a:lnTo>
                  <a:pt x="1613" y="142"/>
                </a:lnTo>
                <a:lnTo>
                  <a:pt x="1613" y="261"/>
                </a:lnTo>
                <a:cubicBezTo>
                  <a:pt x="1613" y="300"/>
                  <a:pt x="1633" y="319"/>
                  <a:pt x="1674" y="319"/>
                </a:cubicBezTo>
                <a:cubicBezTo>
                  <a:pt x="1689" y="319"/>
                  <a:pt x="1701" y="317"/>
                  <a:pt x="1710" y="312"/>
                </a:cubicBezTo>
                <a:lnTo>
                  <a:pt x="1710" y="275"/>
                </a:lnTo>
                <a:cubicBezTo>
                  <a:pt x="1705" y="279"/>
                  <a:pt x="1698" y="282"/>
                  <a:pt x="1689" y="282"/>
                </a:cubicBezTo>
                <a:cubicBezTo>
                  <a:pt x="1679" y="282"/>
                  <a:pt x="1671" y="279"/>
                  <a:pt x="1667" y="274"/>
                </a:cubicBezTo>
                <a:cubicBezTo>
                  <a:pt x="1662" y="268"/>
                  <a:pt x="1660" y="259"/>
                  <a:pt x="1660" y="247"/>
                </a:cubicBezTo>
                <a:lnTo>
                  <a:pt x="1660" y="142"/>
                </a:lnTo>
                <a:lnTo>
                  <a:pt x="1710" y="142"/>
                </a:lnTo>
                <a:close/>
                <a:moveTo>
                  <a:pt x="1383" y="210"/>
                </a:moveTo>
                <a:lnTo>
                  <a:pt x="1383" y="210"/>
                </a:lnTo>
                <a:cubicBezTo>
                  <a:pt x="1383" y="187"/>
                  <a:pt x="1378" y="169"/>
                  <a:pt x="1368" y="157"/>
                </a:cubicBezTo>
                <a:cubicBezTo>
                  <a:pt x="1358" y="144"/>
                  <a:pt x="1343" y="138"/>
                  <a:pt x="1325" y="138"/>
                </a:cubicBezTo>
                <a:cubicBezTo>
                  <a:pt x="1306" y="138"/>
                  <a:pt x="1291" y="144"/>
                  <a:pt x="1281" y="157"/>
                </a:cubicBezTo>
                <a:cubicBezTo>
                  <a:pt x="1270" y="170"/>
                  <a:pt x="1264" y="188"/>
                  <a:pt x="1264" y="211"/>
                </a:cubicBezTo>
                <a:cubicBezTo>
                  <a:pt x="1264" y="233"/>
                  <a:pt x="1270" y="250"/>
                  <a:pt x="1281" y="263"/>
                </a:cubicBezTo>
                <a:cubicBezTo>
                  <a:pt x="1292" y="276"/>
                  <a:pt x="1306" y="282"/>
                  <a:pt x="1325" y="282"/>
                </a:cubicBezTo>
                <a:cubicBezTo>
                  <a:pt x="1343" y="282"/>
                  <a:pt x="1358" y="276"/>
                  <a:pt x="1368" y="263"/>
                </a:cubicBezTo>
                <a:cubicBezTo>
                  <a:pt x="1378" y="251"/>
                  <a:pt x="1383" y="233"/>
                  <a:pt x="1383" y="210"/>
                </a:cubicBezTo>
                <a:close/>
                <a:moveTo>
                  <a:pt x="1404" y="129"/>
                </a:moveTo>
                <a:lnTo>
                  <a:pt x="1404" y="129"/>
                </a:lnTo>
                <a:cubicBezTo>
                  <a:pt x="1423" y="148"/>
                  <a:pt x="1432" y="175"/>
                  <a:pt x="1432" y="209"/>
                </a:cubicBezTo>
                <a:cubicBezTo>
                  <a:pt x="1432" y="242"/>
                  <a:pt x="1422" y="269"/>
                  <a:pt x="1402" y="289"/>
                </a:cubicBezTo>
                <a:cubicBezTo>
                  <a:pt x="1382" y="310"/>
                  <a:pt x="1356" y="320"/>
                  <a:pt x="1322" y="320"/>
                </a:cubicBezTo>
                <a:cubicBezTo>
                  <a:pt x="1290" y="320"/>
                  <a:pt x="1264" y="310"/>
                  <a:pt x="1245" y="290"/>
                </a:cubicBezTo>
                <a:cubicBezTo>
                  <a:pt x="1225" y="271"/>
                  <a:pt x="1216" y="245"/>
                  <a:pt x="1216" y="212"/>
                </a:cubicBezTo>
                <a:cubicBezTo>
                  <a:pt x="1216" y="177"/>
                  <a:pt x="1226" y="149"/>
                  <a:pt x="1246" y="129"/>
                </a:cubicBezTo>
                <a:cubicBezTo>
                  <a:pt x="1266" y="110"/>
                  <a:pt x="1293" y="100"/>
                  <a:pt x="1327" y="100"/>
                </a:cubicBezTo>
                <a:cubicBezTo>
                  <a:pt x="1360" y="100"/>
                  <a:pt x="1386" y="109"/>
                  <a:pt x="1404" y="129"/>
                </a:cubicBezTo>
                <a:close/>
                <a:moveTo>
                  <a:pt x="1172" y="217"/>
                </a:moveTo>
                <a:lnTo>
                  <a:pt x="1172" y="217"/>
                </a:lnTo>
                <a:cubicBezTo>
                  <a:pt x="1167" y="212"/>
                  <a:pt x="1161" y="208"/>
                  <a:pt x="1154" y="204"/>
                </a:cubicBezTo>
                <a:cubicBezTo>
                  <a:pt x="1147" y="200"/>
                  <a:pt x="1139" y="197"/>
                  <a:pt x="1129" y="193"/>
                </a:cubicBezTo>
                <a:cubicBezTo>
                  <a:pt x="1123" y="191"/>
                  <a:pt x="1117" y="188"/>
                  <a:pt x="1111" y="186"/>
                </a:cubicBezTo>
                <a:cubicBezTo>
                  <a:pt x="1106" y="184"/>
                  <a:pt x="1102" y="182"/>
                  <a:pt x="1098" y="180"/>
                </a:cubicBezTo>
                <a:cubicBezTo>
                  <a:pt x="1094" y="177"/>
                  <a:pt x="1091" y="175"/>
                  <a:pt x="1089" y="172"/>
                </a:cubicBezTo>
                <a:cubicBezTo>
                  <a:pt x="1087" y="168"/>
                  <a:pt x="1086" y="165"/>
                  <a:pt x="1086" y="160"/>
                </a:cubicBezTo>
                <a:cubicBezTo>
                  <a:pt x="1086" y="156"/>
                  <a:pt x="1087" y="153"/>
                  <a:pt x="1089" y="150"/>
                </a:cubicBezTo>
                <a:cubicBezTo>
                  <a:pt x="1091" y="147"/>
                  <a:pt x="1094" y="144"/>
                  <a:pt x="1097" y="142"/>
                </a:cubicBezTo>
                <a:cubicBezTo>
                  <a:pt x="1101" y="140"/>
                  <a:pt x="1105" y="138"/>
                  <a:pt x="1110" y="137"/>
                </a:cubicBezTo>
                <a:cubicBezTo>
                  <a:pt x="1115" y="136"/>
                  <a:pt x="1120" y="135"/>
                  <a:pt x="1126" y="135"/>
                </a:cubicBezTo>
                <a:cubicBezTo>
                  <a:pt x="1145" y="135"/>
                  <a:pt x="1162" y="140"/>
                  <a:pt x="1177" y="150"/>
                </a:cubicBezTo>
                <a:lnTo>
                  <a:pt x="1177" y="109"/>
                </a:lnTo>
                <a:cubicBezTo>
                  <a:pt x="1162" y="103"/>
                  <a:pt x="1144" y="100"/>
                  <a:pt x="1125" y="100"/>
                </a:cubicBezTo>
                <a:cubicBezTo>
                  <a:pt x="1114" y="100"/>
                  <a:pt x="1103" y="101"/>
                  <a:pt x="1093" y="104"/>
                </a:cubicBezTo>
                <a:cubicBezTo>
                  <a:pt x="1083" y="106"/>
                  <a:pt x="1074" y="110"/>
                  <a:pt x="1065" y="116"/>
                </a:cubicBezTo>
                <a:cubicBezTo>
                  <a:pt x="1057" y="121"/>
                  <a:pt x="1051" y="127"/>
                  <a:pt x="1046" y="135"/>
                </a:cubicBezTo>
                <a:cubicBezTo>
                  <a:pt x="1041" y="143"/>
                  <a:pt x="1039" y="152"/>
                  <a:pt x="1039" y="162"/>
                </a:cubicBezTo>
                <a:cubicBezTo>
                  <a:pt x="1039" y="170"/>
                  <a:pt x="1040" y="177"/>
                  <a:pt x="1043" y="183"/>
                </a:cubicBezTo>
                <a:cubicBezTo>
                  <a:pt x="1045" y="190"/>
                  <a:pt x="1048" y="195"/>
                  <a:pt x="1053" y="200"/>
                </a:cubicBezTo>
                <a:cubicBezTo>
                  <a:pt x="1057" y="205"/>
                  <a:pt x="1063" y="209"/>
                  <a:pt x="1070" y="213"/>
                </a:cubicBezTo>
                <a:cubicBezTo>
                  <a:pt x="1077" y="217"/>
                  <a:pt x="1085" y="220"/>
                  <a:pt x="1093" y="224"/>
                </a:cubicBezTo>
                <a:cubicBezTo>
                  <a:pt x="1100" y="226"/>
                  <a:pt x="1107" y="229"/>
                  <a:pt x="1112" y="231"/>
                </a:cubicBezTo>
                <a:cubicBezTo>
                  <a:pt x="1118" y="233"/>
                  <a:pt x="1123" y="235"/>
                  <a:pt x="1127" y="238"/>
                </a:cubicBezTo>
                <a:cubicBezTo>
                  <a:pt x="1131" y="240"/>
                  <a:pt x="1135" y="243"/>
                  <a:pt x="1137" y="247"/>
                </a:cubicBezTo>
                <a:cubicBezTo>
                  <a:pt x="1140" y="250"/>
                  <a:pt x="1141" y="254"/>
                  <a:pt x="1141" y="259"/>
                </a:cubicBezTo>
                <a:cubicBezTo>
                  <a:pt x="1141" y="276"/>
                  <a:pt x="1126" y="284"/>
                  <a:pt x="1098" y="284"/>
                </a:cubicBezTo>
                <a:cubicBezTo>
                  <a:pt x="1076" y="284"/>
                  <a:pt x="1057" y="278"/>
                  <a:pt x="1039" y="264"/>
                </a:cubicBezTo>
                <a:lnTo>
                  <a:pt x="1039" y="308"/>
                </a:lnTo>
                <a:cubicBezTo>
                  <a:pt x="1056" y="316"/>
                  <a:pt x="1076" y="320"/>
                  <a:pt x="1099" y="320"/>
                </a:cubicBezTo>
                <a:cubicBezTo>
                  <a:pt x="1110" y="320"/>
                  <a:pt x="1122" y="318"/>
                  <a:pt x="1132" y="316"/>
                </a:cubicBezTo>
                <a:cubicBezTo>
                  <a:pt x="1143" y="313"/>
                  <a:pt x="1153" y="309"/>
                  <a:pt x="1161" y="304"/>
                </a:cubicBezTo>
                <a:cubicBezTo>
                  <a:pt x="1169" y="299"/>
                  <a:pt x="1176" y="292"/>
                  <a:pt x="1181" y="285"/>
                </a:cubicBezTo>
                <a:cubicBezTo>
                  <a:pt x="1185" y="277"/>
                  <a:pt x="1188" y="267"/>
                  <a:pt x="1188" y="257"/>
                </a:cubicBezTo>
                <a:cubicBezTo>
                  <a:pt x="1188" y="248"/>
                  <a:pt x="1187" y="240"/>
                  <a:pt x="1184" y="234"/>
                </a:cubicBezTo>
                <a:cubicBezTo>
                  <a:pt x="1181" y="228"/>
                  <a:pt x="1177" y="222"/>
                  <a:pt x="1172" y="217"/>
                </a:cubicBezTo>
                <a:close/>
                <a:moveTo>
                  <a:pt x="840" y="211"/>
                </a:moveTo>
                <a:lnTo>
                  <a:pt x="840" y="211"/>
                </a:lnTo>
                <a:cubicBezTo>
                  <a:pt x="840" y="233"/>
                  <a:pt x="845" y="250"/>
                  <a:pt x="856" y="263"/>
                </a:cubicBezTo>
                <a:cubicBezTo>
                  <a:pt x="867" y="276"/>
                  <a:pt x="882" y="282"/>
                  <a:pt x="900" y="282"/>
                </a:cubicBezTo>
                <a:cubicBezTo>
                  <a:pt x="919" y="282"/>
                  <a:pt x="933" y="276"/>
                  <a:pt x="943" y="263"/>
                </a:cubicBezTo>
                <a:cubicBezTo>
                  <a:pt x="954" y="251"/>
                  <a:pt x="959" y="233"/>
                  <a:pt x="959" y="210"/>
                </a:cubicBezTo>
                <a:cubicBezTo>
                  <a:pt x="959" y="187"/>
                  <a:pt x="954" y="169"/>
                  <a:pt x="943" y="157"/>
                </a:cubicBezTo>
                <a:cubicBezTo>
                  <a:pt x="933" y="144"/>
                  <a:pt x="919" y="138"/>
                  <a:pt x="900" y="138"/>
                </a:cubicBezTo>
                <a:cubicBezTo>
                  <a:pt x="882" y="138"/>
                  <a:pt x="867" y="144"/>
                  <a:pt x="856" y="157"/>
                </a:cubicBezTo>
                <a:cubicBezTo>
                  <a:pt x="845" y="170"/>
                  <a:pt x="840" y="188"/>
                  <a:pt x="840" y="211"/>
                </a:cubicBezTo>
                <a:close/>
                <a:moveTo>
                  <a:pt x="820" y="290"/>
                </a:moveTo>
                <a:lnTo>
                  <a:pt x="820" y="290"/>
                </a:lnTo>
                <a:cubicBezTo>
                  <a:pt x="801" y="271"/>
                  <a:pt x="791" y="245"/>
                  <a:pt x="791" y="212"/>
                </a:cubicBezTo>
                <a:cubicBezTo>
                  <a:pt x="791" y="177"/>
                  <a:pt x="801" y="149"/>
                  <a:pt x="822" y="129"/>
                </a:cubicBezTo>
                <a:cubicBezTo>
                  <a:pt x="842" y="110"/>
                  <a:pt x="869" y="100"/>
                  <a:pt x="903" y="100"/>
                </a:cubicBezTo>
                <a:cubicBezTo>
                  <a:pt x="936" y="100"/>
                  <a:pt x="962" y="109"/>
                  <a:pt x="980" y="129"/>
                </a:cubicBezTo>
                <a:cubicBezTo>
                  <a:pt x="998" y="148"/>
                  <a:pt x="1007" y="175"/>
                  <a:pt x="1007" y="209"/>
                </a:cubicBezTo>
                <a:cubicBezTo>
                  <a:pt x="1007" y="242"/>
                  <a:pt x="997" y="269"/>
                  <a:pt x="978" y="289"/>
                </a:cubicBezTo>
                <a:cubicBezTo>
                  <a:pt x="958" y="310"/>
                  <a:pt x="931" y="320"/>
                  <a:pt x="898" y="320"/>
                </a:cubicBezTo>
                <a:cubicBezTo>
                  <a:pt x="866" y="320"/>
                  <a:pt x="840" y="310"/>
                  <a:pt x="820" y="290"/>
                </a:cubicBezTo>
                <a:close/>
                <a:moveTo>
                  <a:pt x="701" y="214"/>
                </a:moveTo>
                <a:lnTo>
                  <a:pt x="701" y="214"/>
                </a:lnTo>
                <a:cubicBezTo>
                  <a:pt x="701" y="192"/>
                  <a:pt x="706" y="175"/>
                  <a:pt x="715" y="162"/>
                </a:cubicBezTo>
                <a:cubicBezTo>
                  <a:pt x="724" y="150"/>
                  <a:pt x="736" y="143"/>
                  <a:pt x="750" y="143"/>
                </a:cubicBezTo>
                <a:cubicBezTo>
                  <a:pt x="761" y="143"/>
                  <a:pt x="769" y="145"/>
                  <a:pt x="775" y="150"/>
                </a:cubicBezTo>
                <a:lnTo>
                  <a:pt x="775" y="105"/>
                </a:lnTo>
                <a:cubicBezTo>
                  <a:pt x="771" y="102"/>
                  <a:pt x="764" y="101"/>
                  <a:pt x="755" y="101"/>
                </a:cubicBezTo>
                <a:cubicBezTo>
                  <a:pt x="743" y="101"/>
                  <a:pt x="733" y="105"/>
                  <a:pt x="723" y="113"/>
                </a:cubicBezTo>
                <a:cubicBezTo>
                  <a:pt x="713" y="122"/>
                  <a:pt x="706" y="133"/>
                  <a:pt x="702" y="148"/>
                </a:cubicBezTo>
                <a:lnTo>
                  <a:pt x="701" y="148"/>
                </a:lnTo>
                <a:lnTo>
                  <a:pt x="701" y="105"/>
                </a:lnTo>
                <a:lnTo>
                  <a:pt x="653" y="105"/>
                </a:lnTo>
                <a:lnTo>
                  <a:pt x="653" y="315"/>
                </a:lnTo>
                <a:lnTo>
                  <a:pt x="701" y="315"/>
                </a:lnTo>
                <a:lnTo>
                  <a:pt x="701" y="214"/>
                </a:lnTo>
                <a:close/>
                <a:moveTo>
                  <a:pt x="610" y="264"/>
                </a:moveTo>
                <a:lnTo>
                  <a:pt x="610" y="264"/>
                </a:lnTo>
                <a:cubicBezTo>
                  <a:pt x="595" y="276"/>
                  <a:pt x="579" y="282"/>
                  <a:pt x="561" y="282"/>
                </a:cubicBezTo>
                <a:cubicBezTo>
                  <a:pt x="541" y="282"/>
                  <a:pt x="525" y="276"/>
                  <a:pt x="513" y="263"/>
                </a:cubicBezTo>
                <a:cubicBezTo>
                  <a:pt x="501" y="250"/>
                  <a:pt x="495" y="233"/>
                  <a:pt x="495" y="212"/>
                </a:cubicBezTo>
                <a:cubicBezTo>
                  <a:pt x="495" y="189"/>
                  <a:pt x="501" y="172"/>
                  <a:pt x="514" y="158"/>
                </a:cubicBezTo>
                <a:cubicBezTo>
                  <a:pt x="527" y="144"/>
                  <a:pt x="543" y="138"/>
                  <a:pt x="563" y="138"/>
                </a:cubicBezTo>
                <a:cubicBezTo>
                  <a:pt x="580" y="138"/>
                  <a:pt x="595" y="143"/>
                  <a:pt x="610" y="154"/>
                </a:cubicBezTo>
                <a:lnTo>
                  <a:pt x="610" y="110"/>
                </a:lnTo>
                <a:cubicBezTo>
                  <a:pt x="595" y="103"/>
                  <a:pt x="579" y="100"/>
                  <a:pt x="559" y="100"/>
                </a:cubicBezTo>
                <a:cubicBezTo>
                  <a:pt x="525" y="100"/>
                  <a:pt x="497" y="110"/>
                  <a:pt x="477" y="131"/>
                </a:cubicBezTo>
                <a:cubicBezTo>
                  <a:pt x="456" y="152"/>
                  <a:pt x="446" y="180"/>
                  <a:pt x="446" y="215"/>
                </a:cubicBezTo>
                <a:cubicBezTo>
                  <a:pt x="446" y="246"/>
                  <a:pt x="456" y="271"/>
                  <a:pt x="475" y="290"/>
                </a:cubicBezTo>
                <a:cubicBezTo>
                  <a:pt x="494" y="310"/>
                  <a:pt x="519" y="320"/>
                  <a:pt x="550" y="320"/>
                </a:cubicBezTo>
                <a:cubicBezTo>
                  <a:pt x="573" y="320"/>
                  <a:pt x="593" y="315"/>
                  <a:pt x="610" y="305"/>
                </a:cubicBezTo>
                <a:lnTo>
                  <a:pt x="610" y="264"/>
                </a:lnTo>
                <a:close/>
                <a:moveTo>
                  <a:pt x="386" y="61"/>
                </a:moveTo>
                <a:lnTo>
                  <a:pt x="386" y="61"/>
                </a:lnTo>
                <a:cubicBezTo>
                  <a:pt x="394" y="61"/>
                  <a:pt x="401" y="58"/>
                  <a:pt x="407" y="53"/>
                </a:cubicBezTo>
                <a:cubicBezTo>
                  <a:pt x="412" y="47"/>
                  <a:pt x="415" y="41"/>
                  <a:pt x="415" y="34"/>
                </a:cubicBezTo>
                <a:cubicBezTo>
                  <a:pt x="415" y="26"/>
                  <a:pt x="412" y="19"/>
                  <a:pt x="407" y="14"/>
                </a:cubicBezTo>
                <a:cubicBezTo>
                  <a:pt x="401" y="9"/>
                  <a:pt x="394" y="7"/>
                  <a:pt x="386" y="7"/>
                </a:cubicBezTo>
                <a:cubicBezTo>
                  <a:pt x="378" y="7"/>
                  <a:pt x="372" y="9"/>
                  <a:pt x="366" y="14"/>
                </a:cubicBezTo>
                <a:cubicBezTo>
                  <a:pt x="360" y="19"/>
                  <a:pt x="358" y="26"/>
                  <a:pt x="358" y="34"/>
                </a:cubicBezTo>
                <a:cubicBezTo>
                  <a:pt x="358" y="41"/>
                  <a:pt x="360" y="48"/>
                  <a:pt x="366" y="53"/>
                </a:cubicBezTo>
                <a:cubicBezTo>
                  <a:pt x="372" y="58"/>
                  <a:pt x="378" y="61"/>
                  <a:pt x="386" y="61"/>
                </a:cubicBezTo>
                <a:close/>
                <a:moveTo>
                  <a:pt x="362" y="315"/>
                </a:moveTo>
                <a:lnTo>
                  <a:pt x="362" y="315"/>
                </a:lnTo>
                <a:lnTo>
                  <a:pt x="410" y="315"/>
                </a:lnTo>
                <a:lnTo>
                  <a:pt x="410" y="105"/>
                </a:lnTo>
                <a:lnTo>
                  <a:pt x="362" y="105"/>
                </a:lnTo>
                <a:lnTo>
                  <a:pt x="362" y="315"/>
                </a:lnTo>
                <a:close/>
                <a:moveTo>
                  <a:pt x="249" y="21"/>
                </a:moveTo>
                <a:lnTo>
                  <a:pt x="249" y="21"/>
                </a:lnTo>
                <a:lnTo>
                  <a:pt x="316" y="21"/>
                </a:lnTo>
                <a:lnTo>
                  <a:pt x="316" y="315"/>
                </a:lnTo>
                <a:lnTo>
                  <a:pt x="267" y="315"/>
                </a:lnTo>
                <a:lnTo>
                  <a:pt x="267" y="124"/>
                </a:lnTo>
                <a:cubicBezTo>
                  <a:pt x="267" y="109"/>
                  <a:pt x="268" y="90"/>
                  <a:pt x="270" y="67"/>
                </a:cubicBezTo>
                <a:lnTo>
                  <a:pt x="269" y="67"/>
                </a:lnTo>
                <a:cubicBezTo>
                  <a:pt x="266" y="80"/>
                  <a:pt x="264" y="89"/>
                  <a:pt x="261" y="95"/>
                </a:cubicBezTo>
                <a:lnTo>
                  <a:pt x="173" y="315"/>
                </a:lnTo>
                <a:lnTo>
                  <a:pt x="140" y="315"/>
                </a:lnTo>
                <a:lnTo>
                  <a:pt x="52" y="96"/>
                </a:lnTo>
                <a:cubicBezTo>
                  <a:pt x="49" y="90"/>
                  <a:pt x="47" y="80"/>
                  <a:pt x="44" y="67"/>
                </a:cubicBezTo>
                <a:lnTo>
                  <a:pt x="43" y="67"/>
                </a:lnTo>
                <a:cubicBezTo>
                  <a:pt x="44" y="79"/>
                  <a:pt x="45" y="98"/>
                  <a:pt x="45" y="125"/>
                </a:cubicBezTo>
                <a:lnTo>
                  <a:pt x="45" y="315"/>
                </a:lnTo>
                <a:lnTo>
                  <a:pt x="0" y="315"/>
                </a:lnTo>
                <a:lnTo>
                  <a:pt x="0" y="21"/>
                </a:lnTo>
                <a:lnTo>
                  <a:pt x="68" y="21"/>
                </a:lnTo>
                <a:lnTo>
                  <a:pt x="146" y="216"/>
                </a:lnTo>
                <a:cubicBezTo>
                  <a:pt x="152" y="231"/>
                  <a:pt x="155" y="243"/>
                  <a:pt x="157" y="250"/>
                </a:cubicBezTo>
                <a:lnTo>
                  <a:pt x="158" y="250"/>
                </a:lnTo>
                <a:cubicBezTo>
                  <a:pt x="163" y="235"/>
                  <a:pt x="167" y="223"/>
                  <a:pt x="171" y="216"/>
                </a:cubicBezTo>
                <a:lnTo>
                  <a:pt x="249" y="21"/>
                </a:lnTo>
                <a:close/>
              </a:path>
            </a:pathLst>
          </a:custGeom>
          <a:solidFill>
            <a:srgbClr val="D7312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Segoe UI" panose="020B0502040204020203" pitchFamily="34" charset="0"/>
              <a:ea typeface="微软雅黑" panose="020B0503020204020204" pitchFamily="34" charset="-122"/>
            </a:endParaRPr>
          </a:p>
        </p:txBody>
      </p:sp>
      <p:pic>
        <p:nvPicPr>
          <p:cNvPr id="7" name="Picture 6" descr="Microsoft Ignite cube graphic">
            <a:extLst>
              <a:ext uri="{FF2B5EF4-FFF2-40B4-BE49-F238E27FC236}">
                <a16:creationId xmlns:a16="http://schemas.microsoft.com/office/drawing/2014/main" id="{AEB1E43F-243E-134D-9418-B32A73E0E48E}"/>
              </a:ext>
              <a:ext uri="{C183D7F6-B498-43B3-948B-1728B52AA6E4}">
                <adec:decorative xmlns:adec="http://schemas.microsoft.com/office/drawing/2017/decorative" val="0"/>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4138046" y="0"/>
            <a:ext cx="8053953"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5096130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866478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509155"/>
            <a:ext cx="11018520" cy="553998"/>
          </a:xfrm>
        </p:spPr>
        <p:txBody>
          <a:bodyPr/>
          <a:lstStyle>
            <a:lvl1pPr>
              <a:defRPr sz="3600">
                <a:solidFill>
                  <a:srgbClr val="000000"/>
                </a:solidFill>
              </a:defRPr>
            </a:lvl1pPr>
          </a:lstStyle>
          <a:p>
            <a:r>
              <a:rPr lang="en-US"/>
              <a:t>Click to edit Master title style</a:t>
            </a:r>
          </a:p>
        </p:txBody>
      </p:sp>
      <p:sp>
        <p:nvSpPr>
          <p:cNvPr id="3" name="Text Placeholder 2"/>
          <p:cNvSpPr>
            <a:spLocks noGrp="1"/>
          </p:cNvSpPr>
          <p:nvPr>
            <p:ph type="body" sz="quarter" idx="10"/>
          </p:nvPr>
        </p:nvSpPr>
        <p:spPr>
          <a:xfrm>
            <a:off x="584200" y="1435497"/>
            <a:ext cx="11018520" cy="1095685"/>
          </a:xfrm>
        </p:spPr>
        <p:txBody>
          <a:bodyPr/>
          <a:lstStyle>
            <a:lvl1pPr>
              <a:defRPr sz="2800">
                <a:solidFill>
                  <a:srgbClr val="000000"/>
                </a:solidFill>
                <a:latin typeface="+mn-lt"/>
              </a:defRPr>
            </a:lvl1pPr>
            <a:lvl2pPr>
              <a:defRPr sz="2000">
                <a:solidFill>
                  <a:srgbClr val="000000"/>
                </a:solidFill>
              </a:defRPr>
            </a:lvl2pPr>
            <a:lvl3pPr>
              <a:defRPr sz="1600">
                <a:solidFill>
                  <a:srgbClr val="000000"/>
                </a:solidFill>
              </a:defRPr>
            </a:lvl3pPr>
            <a:lvl4pPr>
              <a:defRPr sz="1200">
                <a:solidFill>
                  <a:srgbClr val="000000"/>
                </a:solidFill>
              </a:defRPr>
            </a:lvl4pPr>
            <a:lvl5pPr>
              <a:defRPr sz="1000">
                <a:solidFill>
                  <a:srgbClr val="000000"/>
                </a:solidFill>
              </a:defRPr>
            </a:lvl5pPr>
          </a:lstStyle>
          <a:p>
            <a:pPr lvl="0"/>
            <a:r>
              <a:rPr lang="en-US"/>
              <a:t>Click to edit Master text styles</a:t>
            </a:r>
          </a:p>
          <a:p>
            <a:pPr lvl="1"/>
            <a:r>
              <a:rPr lang="en-US"/>
              <a:t>Second level</a:t>
            </a:r>
          </a:p>
          <a:p>
            <a:pPr lvl="2"/>
            <a:r>
              <a:rPr lang="en-US"/>
              <a:t>Third level</a:t>
            </a:r>
          </a:p>
        </p:txBody>
      </p:sp>
      <p:sp>
        <p:nvSpPr>
          <p:cNvPr id="4" name="Footer Placeholder 10">
            <a:extLst>
              <a:ext uri="{FF2B5EF4-FFF2-40B4-BE49-F238E27FC236}">
                <a16:creationId xmlns:a16="http://schemas.microsoft.com/office/drawing/2014/main" id="{DD1BEEC7-5874-1E48-8B60-B1E5D9779C29}"/>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r>
              <a:rPr lang="en-US">
                <a:latin typeface="Segoe UI" panose="020B0502040204020203" pitchFamily="34" charset="0"/>
                <a:ea typeface="微软雅黑" panose="020B0503020204020204" pitchFamily="34" charset="-122"/>
              </a:rPr>
              <a:t>© Microsoft Corporation                                                                                  					   	    	                                     Microsoft 365 </a:t>
            </a:r>
          </a:p>
        </p:txBody>
      </p:sp>
    </p:spTree>
    <p:extLst>
      <p:ext uri="{BB962C8B-B14F-4D97-AF65-F5344CB8AC3E}">
        <p14:creationId xmlns:p14="http://schemas.microsoft.com/office/powerpoint/2010/main" val="69430775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98764"/>
            <a:ext cx="11018520" cy="553998"/>
          </a:xfrm>
        </p:spPr>
        <p:txBody>
          <a:bodyPr/>
          <a:lstStyle>
            <a:lvl1pPr>
              <a:defRPr sz="3600">
                <a:solidFill>
                  <a:srgbClr val="000000"/>
                </a:soli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612749"/>
          </a:xfrm>
        </p:spPr>
        <p:txBody>
          <a:bodyPr wrap="square">
            <a:spAutoFit/>
          </a:bodyPr>
          <a:lstStyle>
            <a:lvl1pPr marL="0" indent="0">
              <a:spcBef>
                <a:spcPts val="1224"/>
              </a:spcBef>
              <a:buClr>
                <a:schemeClr val="tx1"/>
              </a:buClr>
              <a:buFont typeface="Wingdings" panose="05000000000000000000" pitchFamily="2" charset="2"/>
              <a:buNone/>
              <a:defRPr sz="2800" b="0">
                <a:solidFill>
                  <a:srgbClr val="000000"/>
                </a:solidFill>
                <a:latin typeface="+mn-lt"/>
                <a:cs typeface="Segoe UI Semilight" panose="020B0402040204020203" pitchFamily="34" charset="0"/>
              </a:defRPr>
            </a:lvl1pPr>
            <a:lvl2pPr marL="255588" indent="0">
              <a:buFont typeface="Wingdings" panose="05000000000000000000" pitchFamily="2" charset="2"/>
              <a:buNone/>
              <a:defRPr sz="2000" b="0">
                <a:solidFill>
                  <a:srgbClr val="000000"/>
                </a:solidFill>
              </a:defRPr>
            </a:lvl2pPr>
            <a:lvl3pPr marL="450850" indent="0">
              <a:buFont typeface="Wingdings" panose="05000000000000000000" pitchFamily="2" charset="2"/>
              <a:buNone/>
              <a:tabLst/>
              <a:defRPr sz="1600" b="0">
                <a:solidFill>
                  <a:srgbClr val="000000"/>
                </a:solidFill>
              </a:defRPr>
            </a:lvl3pPr>
            <a:lvl4pPr marL="652462" indent="0">
              <a:buFont typeface="Wingdings" panose="05000000000000000000" pitchFamily="2" charset="2"/>
              <a:buNone/>
              <a:defRPr sz="1400" b="0">
                <a:solidFill>
                  <a:srgbClr val="000000"/>
                </a:solidFill>
              </a:defRPr>
            </a:lvl4pPr>
            <a:lvl5pPr marL="854075" indent="0">
              <a:buFont typeface="Wingdings" panose="05000000000000000000" pitchFamily="2" charset="2"/>
              <a:buNone/>
              <a:tabLst/>
              <a:defRPr sz="1400" b="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12749"/>
          </a:xfrm>
        </p:spPr>
        <p:txBody>
          <a:bodyPr wrap="square">
            <a:spAutoFit/>
          </a:bodyPr>
          <a:lstStyle>
            <a:lvl1pPr marL="0" indent="0">
              <a:spcBef>
                <a:spcPts val="1224"/>
              </a:spcBef>
              <a:buClr>
                <a:schemeClr val="tx1"/>
              </a:buClr>
              <a:buFont typeface="Wingdings" panose="05000000000000000000" pitchFamily="2" charset="2"/>
              <a:buNone/>
              <a:defRPr sz="2800" b="0">
                <a:solidFill>
                  <a:srgbClr val="000000"/>
                </a:solidFill>
                <a:latin typeface="+mn-lt"/>
                <a:cs typeface="Segoe UI Semilight" panose="020B0402040204020203" pitchFamily="34" charset="0"/>
              </a:defRPr>
            </a:lvl1pPr>
            <a:lvl2pPr marL="255588" indent="0">
              <a:buFont typeface="Wingdings" panose="05000000000000000000" pitchFamily="2" charset="2"/>
              <a:buNone/>
              <a:defRPr sz="2000" b="0">
                <a:solidFill>
                  <a:srgbClr val="000000"/>
                </a:solidFill>
              </a:defRPr>
            </a:lvl2pPr>
            <a:lvl3pPr marL="450850" indent="0">
              <a:buFont typeface="Wingdings" panose="05000000000000000000" pitchFamily="2" charset="2"/>
              <a:buNone/>
              <a:tabLst/>
              <a:defRPr sz="1600" b="0">
                <a:solidFill>
                  <a:srgbClr val="000000"/>
                </a:solidFill>
              </a:defRPr>
            </a:lvl3pPr>
            <a:lvl4pPr marL="652462" indent="0">
              <a:buFont typeface="Wingdings" panose="05000000000000000000" pitchFamily="2" charset="2"/>
              <a:buNone/>
              <a:defRPr sz="1400" b="0">
                <a:solidFill>
                  <a:srgbClr val="000000"/>
                </a:solidFill>
              </a:defRPr>
            </a:lvl4pPr>
            <a:lvl5pPr marL="854075" indent="0">
              <a:buFont typeface="Wingdings" panose="05000000000000000000" pitchFamily="2" charset="2"/>
              <a:buNone/>
              <a:tabLst/>
              <a:defRPr sz="1400" b="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10">
            <a:extLst>
              <a:ext uri="{FF2B5EF4-FFF2-40B4-BE49-F238E27FC236}">
                <a16:creationId xmlns:a16="http://schemas.microsoft.com/office/drawing/2014/main" id="{22BDE9B7-BF0F-DF45-BCD0-D6165D547D13}"/>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r>
              <a:rPr lang="en-US">
                <a:latin typeface="Segoe UI" panose="020B0502040204020203" pitchFamily="34" charset="0"/>
                <a:ea typeface="微软雅黑" panose="020B0503020204020204" pitchFamily="34" charset="-122"/>
              </a:rPr>
              <a:t>© Microsoft Corporation                                                                                  					   	    	                                     Microsoft 365 </a:t>
            </a:r>
          </a:p>
        </p:txBody>
      </p:sp>
    </p:spTree>
    <p:extLst>
      <p:ext uri="{BB962C8B-B14F-4D97-AF65-F5344CB8AC3E}">
        <p14:creationId xmlns:p14="http://schemas.microsoft.com/office/powerpoint/2010/main" val="357314943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588263" y="497541"/>
            <a:ext cx="11018520" cy="553998"/>
          </a:xfrm>
        </p:spPr>
        <p:txBody>
          <a:bodyPr/>
          <a:lstStyle>
            <a:lvl1pPr>
              <a:defRPr sz="3600">
                <a:solidFill>
                  <a:srgbClr val="000000"/>
                </a:solidFill>
              </a:defRPr>
            </a:lvl1pPr>
          </a:lstStyle>
          <a:p>
            <a:r>
              <a:rPr lang="en-US"/>
              <a:t>Click to edit Master title style</a:t>
            </a:r>
          </a:p>
        </p:txBody>
      </p:sp>
      <p:sp>
        <p:nvSpPr>
          <p:cNvPr id="3" name="Footer Placeholder 10">
            <a:extLst>
              <a:ext uri="{FF2B5EF4-FFF2-40B4-BE49-F238E27FC236}">
                <a16:creationId xmlns:a16="http://schemas.microsoft.com/office/drawing/2014/main" id="{9438946C-117E-D444-B499-2F521D38BF54}"/>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r>
              <a:rPr lang="en-US">
                <a:latin typeface="Segoe UI" panose="020B0502040204020203" pitchFamily="34" charset="0"/>
                <a:ea typeface="微软雅黑" panose="020B0503020204020204" pitchFamily="34" charset="-122"/>
              </a:rPr>
              <a:t>© Microsoft Corporation                                                                                  					   	    	                                     Microsoft 365 </a:t>
            </a:r>
          </a:p>
        </p:txBody>
      </p:sp>
    </p:spTree>
    <p:extLst>
      <p:ext uri="{BB962C8B-B14F-4D97-AF65-F5344CB8AC3E}">
        <p14:creationId xmlns:p14="http://schemas.microsoft.com/office/powerpoint/2010/main" val="2340054841"/>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Small title - half page">
    <p:bg>
      <p:bgPr>
        <a:solidFill>
          <a:schemeClr val="bg1">
            <a:lumMod val="95000"/>
          </a:schemeClr>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84094"/>
            <a:ext cx="5508419" cy="372410"/>
          </a:xfrm>
        </p:spPr>
        <p:txBody>
          <a:bodyPr tIns="64008"/>
          <a:lstStyle>
            <a:lvl1pPr>
              <a:defRPr sz="2000" spc="0">
                <a:solidFill>
                  <a:srgbClr val="000000"/>
                </a:solidFill>
                <a:latin typeface="+mj-lt"/>
                <a:cs typeface="Segoe UI" panose="020B0502040204020203" pitchFamily="34" charset="0"/>
              </a:defRPr>
            </a:lvl1pPr>
          </a:lstStyle>
          <a:p>
            <a:r>
              <a:rPr lang="en-US"/>
              <a:t>Click to edit Master title style</a:t>
            </a:r>
          </a:p>
        </p:txBody>
      </p:sp>
      <p:sp>
        <p:nvSpPr>
          <p:cNvPr id="3" name="Footer Placeholder 10">
            <a:extLst>
              <a:ext uri="{FF2B5EF4-FFF2-40B4-BE49-F238E27FC236}">
                <a16:creationId xmlns:a16="http://schemas.microsoft.com/office/drawing/2014/main" id="{04552FE7-359D-6544-B2BC-512289B79DFF}"/>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r>
              <a:rPr lang="en-US">
                <a:latin typeface="Segoe UI" panose="020B0502040204020203" pitchFamily="34" charset="0"/>
                <a:ea typeface="微软雅黑" panose="020B0503020204020204" pitchFamily="34" charset="-122"/>
              </a:rPr>
              <a:t>© Microsoft Corporation                                                                                  					   	    	                                     Microsoft 365 </a:t>
            </a:r>
          </a:p>
        </p:txBody>
      </p:sp>
    </p:spTree>
    <p:extLst>
      <p:ext uri="{BB962C8B-B14F-4D97-AF65-F5344CB8AC3E}">
        <p14:creationId xmlns:p14="http://schemas.microsoft.com/office/powerpoint/2010/main" val="401470876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solidFill>
                  <a:srgbClr val="000000"/>
                </a:soli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554"/>
          </a:xfrm>
        </p:spPr>
        <p:txBody>
          <a:bodyPr/>
          <a:lstStyle>
            <a:lvl1pPr marL="0" indent="0">
              <a:buNone/>
              <a:defRPr sz="2200">
                <a:solidFill>
                  <a:srgbClr val="000000"/>
                </a:solidFill>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000000"/>
                </a:solidFill>
                <a:latin typeface="+mn-lt"/>
                <a:cs typeface="Segoe UI" panose="020B0502040204020203" pitchFamily="34" charset="0"/>
              </a:defRPr>
            </a:lvl1pPr>
          </a:lstStyle>
          <a:p>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Tree>
    <p:extLst>
      <p:ext uri="{BB962C8B-B14F-4D97-AF65-F5344CB8AC3E}">
        <p14:creationId xmlns:p14="http://schemas.microsoft.com/office/powerpoint/2010/main" val="64663358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solidFill>
                  <a:srgbClr val="000000"/>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000000"/>
                </a:solidFill>
                <a:latin typeface="+mn-lt"/>
                <a:cs typeface="Segoe UI" panose="020B0502040204020203" pitchFamily="34" charset="0"/>
              </a:defRPr>
            </a:lvl1pPr>
          </a:lstStyle>
          <a:p>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Tree>
    <p:extLst>
      <p:ext uri="{BB962C8B-B14F-4D97-AF65-F5344CB8AC3E}">
        <p14:creationId xmlns:p14="http://schemas.microsoft.com/office/powerpoint/2010/main" val="391069309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Tree>
    <p:extLst>
      <p:ext uri="{BB962C8B-B14F-4D97-AF65-F5344CB8AC3E}">
        <p14:creationId xmlns:p14="http://schemas.microsoft.com/office/powerpoint/2010/main" val="143078282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latin typeface="Segoe UI" panose="020B0502040204020203" pitchFamily="34" charset="0"/>
                <a:ea typeface="微软雅黑" panose="020B0503020204020204" pitchFamily="34" charset="-122"/>
              </a:rPr>
              <a:t>ELT layout</a:t>
            </a:r>
          </a:p>
        </p:txBody>
      </p:sp>
    </p:spTree>
    <p:extLst>
      <p:ext uri="{BB962C8B-B14F-4D97-AF65-F5344CB8AC3E}">
        <p14:creationId xmlns:p14="http://schemas.microsoft.com/office/powerpoint/2010/main" val="3862557913"/>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latin typeface="Segoe UI" panose="020B0502040204020203" pitchFamily="34" charset="0"/>
                <a:ea typeface="微软雅黑" panose="020B0503020204020204" pitchFamily="34" charset="-122"/>
              </a:rPr>
              <a:t>ELT layout</a:t>
            </a:r>
          </a:p>
        </p:txBody>
      </p:sp>
    </p:spTree>
    <p:extLst>
      <p:ext uri="{BB962C8B-B14F-4D97-AF65-F5344CB8AC3E}">
        <p14:creationId xmlns:p14="http://schemas.microsoft.com/office/powerpoint/2010/main" val="3555439082"/>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latin typeface="Segoe UI" panose="020B0502040204020203" pitchFamily="34" charset="0"/>
                <a:ea typeface="微软雅黑" panose="020B0503020204020204" pitchFamily="34" charset="-122"/>
              </a:rPr>
              <a:t>ELT layout</a:t>
            </a:r>
          </a:p>
        </p:txBody>
      </p:sp>
    </p:spTree>
    <p:extLst>
      <p:ext uri="{BB962C8B-B14F-4D97-AF65-F5344CB8AC3E}">
        <p14:creationId xmlns:p14="http://schemas.microsoft.com/office/powerpoint/2010/main" val="3337507165"/>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8628933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
        <p:nvSpPr>
          <p:cNvPr id="5" name="TextBox 4">
            <a:extLst>
              <a:ext uri="{FF2B5EF4-FFF2-40B4-BE49-F238E27FC236}">
                <a16:creationId xmlns:a16="http://schemas.microsoft.com/office/drawing/2014/main" id="{3D6FDE6F-0F4B-446A-A51F-494FB099665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latin typeface="Segoe UI" panose="020B0502040204020203" pitchFamily="34" charset="0"/>
                <a:ea typeface="微软雅黑" panose="020B0503020204020204" pitchFamily="34" charset="-122"/>
              </a:rPr>
              <a:t>ELT layout</a:t>
            </a:r>
          </a:p>
        </p:txBody>
      </p:sp>
    </p:spTree>
    <p:extLst>
      <p:ext uri="{BB962C8B-B14F-4D97-AF65-F5344CB8AC3E}">
        <p14:creationId xmlns:p14="http://schemas.microsoft.com/office/powerpoint/2010/main" val="4090435769"/>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
        <p:nvSpPr>
          <p:cNvPr id="10" name="TextBox 9">
            <a:extLst>
              <a:ext uri="{FF2B5EF4-FFF2-40B4-BE49-F238E27FC236}">
                <a16:creationId xmlns:a16="http://schemas.microsoft.com/office/drawing/2014/main" id="{CAF59E09-7602-42B9-AB0C-9D1365A9EBB2}"/>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latin typeface="Segoe UI" panose="020B0502040204020203" pitchFamily="34" charset="0"/>
                <a:ea typeface="微软雅黑" panose="020B0503020204020204" pitchFamily="34" charset="-122"/>
              </a:rPr>
              <a:t>ELT layout</a:t>
            </a:r>
          </a:p>
        </p:txBody>
      </p:sp>
    </p:spTree>
    <p:extLst>
      <p:ext uri="{BB962C8B-B14F-4D97-AF65-F5344CB8AC3E}">
        <p14:creationId xmlns:p14="http://schemas.microsoft.com/office/powerpoint/2010/main" val="405739011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
        <p:nvSpPr>
          <p:cNvPr id="14" name="TextBox 13">
            <a:extLst>
              <a:ext uri="{FF2B5EF4-FFF2-40B4-BE49-F238E27FC236}">
                <a16:creationId xmlns:a16="http://schemas.microsoft.com/office/drawing/2014/main" id="{52B36921-D927-4BA6-8891-8AEE978492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latin typeface="Segoe UI" panose="020B0502040204020203" pitchFamily="34" charset="0"/>
                <a:ea typeface="微软雅黑" panose="020B0503020204020204" pitchFamily="34" charset="-122"/>
              </a:rPr>
              <a:t>ELT layout</a:t>
            </a:r>
          </a:p>
        </p:txBody>
      </p:sp>
    </p:spTree>
    <p:extLst>
      <p:ext uri="{BB962C8B-B14F-4D97-AF65-F5344CB8AC3E}">
        <p14:creationId xmlns:p14="http://schemas.microsoft.com/office/powerpoint/2010/main" val="149599022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latin typeface="Segoe UI" panose="020B0502040204020203" pitchFamily="34" charset="0"/>
                <a:ea typeface="微软雅黑" panose="020B0503020204020204" pitchFamily="34" charset="-122"/>
              </a:rPr>
              <a:t>Dag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
        <p:nvSpPr>
          <p:cNvPr id="16" name="TextBox 15">
            <a:extLst>
              <a:ext uri="{FF2B5EF4-FFF2-40B4-BE49-F238E27FC236}">
                <a16:creationId xmlns:a16="http://schemas.microsoft.com/office/drawing/2014/main" id="{5CF56B00-AAD4-4F4F-8228-B6CF8367DE0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latin typeface="Segoe UI" panose="020B0502040204020203" pitchFamily="34" charset="0"/>
                <a:ea typeface="微软雅黑" panose="020B0503020204020204" pitchFamily="34" charset="-122"/>
              </a:rPr>
              <a:t>ELT layout</a:t>
            </a:r>
          </a:p>
        </p:txBody>
      </p:sp>
    </p:spTree>
    <p:extLst>
      <p:ext uri="{BB962C8B-B14F-4D97-AF65-F5344CB8AC3E}">
        <p14:creationId xmlns:p14="http://schemas.microsoft.com/office/powerpoint/2010/main" val="2551113782"/>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latin typeface="Segoe UI" panose="020B0502040204020203" pitchFamily="34" charset="0"/>
                <a:ea typeface="微软雅黑" panose="020B0503020204020204" pitchFamily="34" charset="-122"/>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610234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latin typeface="Segoe UI" panose="020B0502040204020203" pitchFamily="34" charset="0"/>
                <a:ea typeface="微软雅黑" panose="020B0503020204020204" pitchFamily="34" charset="-122"/>
              </a:rPr>
              <a:t>ELT layout</a:t>
            </a:r>
          </a:p>
        </p:txBody>
      </p:sp>
    </p:spTree>
    <p:extLst>
      <p:ext uri="{BB962C8B-B14F-4D97-AF65-F5344CB8AC3E}">
        <p14:creationId xmlns:p14="http://schemas.microsoft.com/office/powerpoint/2010/main" val="296779010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1A1A1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8808860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695072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rgbClr val="1A1A1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35885982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30989615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Tree>
    <p:extLst>
      <p:ext uri="{BB962C8B-B14F-4D97-AF65-F5344CB8AC3E}">
        <p14:creationId xmlns:p14="http://schemas.microsoft.com/office/powerpoint/2010/main" val="214962981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rgbClr val="1A1A1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936750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Microsoft Docs Slide">
    <p:spTree>
      <p:nvGrpSpPr>
        <p:cNvPr id="1" name=""/>
        <p:cNvGrpSpPr/>
        <p:nvPr/>
      </p:nvGrpSpPr>
      <p:grpSpPr>
        <a:xfrm>
          <a:off x="0" y="0"/>
          <a:ext cx="0" cy="0"/>
          <a:chOff x="0" y="0"/>
          <a:chExt cx="0" cy="0"/>
        </a:xfrm>
      </p:grpSpPr>
      <p:pic>
        <p:nvPicPr>
          <p:cNvPr id="4" name="Picture 3" descr="Microsoft Docs designed image">
            <a:extLst>
              <a:ext uri="{FF2B5EF4-FFF2-40B4-BE49-F238E27FC236}">
                <a16:creationId xmlns:a16="http://schemas.microsoft.com/office/drawing/2014/main" id="{15F1B631-BB65-49F7-8147-1D8D8ECED980}"/>
              </a:ext>
            </a:extLst>
          </p:cNvPr>
          <p:cNvPicPr>
            <a:picLocks noChangeAspect="1"/>
          </p:cNvPicPr>
          <p:nvPr userDrawn="1"/>
        </p:nvPicPr>
        <p:blipFill>
          <a:blip r:embed="rId2"/>
          <a:srcRect/>
          <a:stretch/>
        </p:blipFill>
        <p:spPr>
          <a:xfrm>
            <a:off x="1234" y="28"/>
            <a:ext cx="12189531" cy="6857944"/>
          </a:xfrm>
          <a:prstGeom prst="rect">
            <a:avLst/>
          </a:prstGeom>
        </p:spPr>
      </p:pic>
      <p:sp>
        <p:nvSpPr>
          <p:cNvPr id="5" name="TextBox 4">
            <a:extLst>
              <a:ext uri="{FF2B5EF4-FFF2-40B4-BE49-F238E27FC236}">
                <a16:creationId xmlns:a16="http://schemas.microsoft.com/office/drawing/2014/main" id="{0C45E7BE-3A8B-48F0-8322-81249B4EBD7E}"/>
              </a:ext>
            </a:extLst>
          </p:cNvPr>
          <p:cNvSpPr txBox="1"/>
          <p:nvPr userDrawn="1"/>
        </p:nvSpPr>
        <p:spPr>
          <a:xfrm>
            <a:off x="584200" y="1343771"/>
            <a:ext cx="2573590" cy="307777"/>
          </a:xfrm>
          <a:prstGeom prst="rect">
            <a:avLst/>
          </a:prstGeom>
          <a:noFill/>
        </p:spPr>
        <p:txBody>
          <a:bodyPr wrap="none" lIns="0" tIns="0" rIns="0" bIns="0" rtlCol="0">
            <a:spAutoFit/>
          </a:bodyPr>
          <a:lstStyle/>
          <a:p>
            <a:pPr algn="l"/>
            <a:r>
              <a:rPr lang="en-US" sz="2000">
                <a:latin typeface="Segoe UI" panose="020B0502040204020203" pitchFamily="34" charset="0"/>
                <a:ea typeface="微软雅黑" panose="020B0503020204020204" pitchFamily="34" charset="-122"/>
              </a:rPr>
              <a:t>Guidance from experts</a:t>
            </a:r>
          </a:p>
        </p:txBody>
      </p:sp>
      <p:sp>
        <p:nvSpPr>
          <p:cNvPr id="6" name="TextBox 5">
            <a:extLst>
              <a:ext uri="{FF2B5EF4-FFF2-40B4-BE49-F238E27FC236}">
                <a16:creationId xmlns:a16="http://schemas.microsoft.com/office/drawing/2014/main" id="{09A7C342-A96B-434F-BDD1-FA441BEDA29E}"/>
              </a:ext>
            </a:extLst>
          </p:cNvPr>
          <p:cNvSpPr txBox="1"/>
          <p:nvPr userDrawn="1"/>
        </p:nvSpPr>
        <p:spPr>
          <a:xfrm>
            <a:off x="536494" y="1585527"/>
            <a:ext cx="4037003" cy="723275"/>
          </a:xfrm>
          <a:prstGeom prst="rect">
            <a:avLst/>
          </a:prstGeom>
          <a:noFill/>
        </p:spPr>
        <p:txBody>
          <a:bodyPr wrap="none" lIns="0" tIns="0" rIns="0" bIns="0" rtlCol="0">
            <a:spAutoFit/>
          </a:bodyPr>
          <a:lstStyle/>
          <a:p>
            <a:pPr algn="l" defTabSz="932742" rtl="0" eaLnBrk="1" latinLnBrk="0" hangingPunct="1">
              <a:lnSpc>
                <a:spcPct val="100000"/>
              </a:lnSpc>
              <a:spcBef>
                <a:spcPct val="0"/>
              </a:spcBef>
              <a:buNone/>
            </a:pPr>
            <a:r>
              <a:rPr lang="en-US" sz="4700" b="0" kern="1200" cap="none" spc="-50" baseline="0">
                <a:ln w="3175">
                  <a:noFill/>
                </a:ln>
                <a:solidFill>
                  <a:schemeClr val="tx1"/>
                </a:solidFill>
                <a:effectLst/>
                <a:latin typeface="Segoe UI Semibold" panose="020B0702040204020203" pitchFamily="34" charset="0"/>
                <a:ea typeface="微软雅黑" panose="020B0503020204020204" pitchFamily="34" charset="-122"/>
                <a:cs typeface="Segoe UI" pitchFamily="34" charset="0"/>
              </a:rPr>
              <a:t>Microsoft Docs</a:t>
            </a:r>
          </a:p>
        </p:txBody>
      </p:sp>
      <p:sp>
        <p:nvSpPr>
          <p:cNvPr id="7" name="TextBox 6">
            <a:extLst>
              <a:ext uri="{FF2B5EF4-FFF2-40B4-BE49-F238E27FC236}">
                <a16:creationId xmlns:a16="http://schemas.microsoft.com/office/drawing/2014/main" id="{F823198D-FC47-490F-8433-6D66E37F4CEF}"/>
              </a:ext>
            </a:extLst>
          </p:cNvPr>
          <p:cNvSpPr txBox="1"/>
          <p:nvPr userDrawn="1"/>
        </p:nvSpPr>
        <p:spPr>
          <a:xfrm>
            <a:off x="584200" y="2543473"/>
            <a:ext cx="3129255" cy="615553"/>
          </a:xfrm>
          <a:prstGeom prst="rect">
            <a:avLst/>
          </a:prstGeom>
          <a:noFill/>
        </p:spPr>
        <p:txBody>
          <a:bodyPr wrap="none" lIns="0" tIns="0" rIns="0" bIns="0" rtlCol="0">
            <a:spAutoFit/>
          </a:bodyPr>
          <a:lstStyle/>
          <a:p>
            <a:pPr algn="l"/>
            <a:r>
              <a:rPr lang="en-US" sz="2000">
                <a:latin typeface="Segoe UI" panose="020B0502040204020203" pitchFamily="34" charset="0"/>
                <a:ea typeface="微软雅黑" panose="020B0503020204020204" pitchFamily="34" charset="-122"/>
              </a:rPr>
              <a:t>Explore overviews, tutorials,</a:t>
            </a:r>
            <a:br>
              <a:rPr lang="en-US" sz="2000">
                <a:latin typeface="Segoe UI" panose="020B0502040204020203" pitchFamily="34" charset="0"/>
                <a:ea typeface="微软雅黑" panose="020B0503020204020204" pitchFamily="34" charset="-122"/>
              </a:rPr>
            </a:br>
            <a:r>
              <a:rPr lang="en-US" sz="2000">
                <a:latin typeface="Segoe UI" panose="020B0502040204020203" pitchFamily="34" charset="0"/>
                <a:ea typeface="微软雅黑" panose="020B0503020204020204" pitchFamily="34" charset="-122"/>
              </a:rPr>
              <a:t>code samples, and more.</a:t>
            </a:r>
          </a:p>
        </p:txBody>
      </p:sp>
    </p:spTree>
    <p:extLst>
      <p:ext uri="{BB962C8B-B14F-4D97-AF65-F5344CB8AC3E}">
        <p14:creationId xmlns:p14="http://schemas.microsoft.com/office/powerpoint/2010/main" val="29308900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Microsoft Learn Slide">
    <p:spTree>
      <p:nvGrpSpPr>
        <p:cNvPr id="1" name=""/>
        <p:cNvGrpSpPr/>
        <p:nvPr/>
      </p:nvGrpSpPr>
      <p:grpSpPr>
        <a:xfrm>
          <a:off x="0" y="0"/>
          <a:ext cx="0" cy="0"/>
          <a:chOff x="0" y="0"/>
          <a:chExt cx="0" cy="0"/>
        </a:xfrm>
      </p:grpSpPr>
      <p:pic>
        <p:nvPicPr>
          <p:cNvPr id="3" name="Picture 2" descr="Microsoft Learn designed image">
            <a:extLst>
              <a:ext uri="{FF2B5EF4-FFF2-40B4-BE49-F238E27FC236}">
                <a16:creationId xmlns:a16="http://schemas.microsoft.com/office/drawing/2014/main" id="{6DF053E2-9B89-4AE1-AB8D-C364031707E5}"/>
              </a:ext>
            </a:extLst>
          </p:cNvPr>
          <p:cNvPicPr>
            <a:picLocks noChangeAspect="1"/>
          </p:cNvPicPr>
          <p:nvPr userDrawn="1"/>
        </p:nvPicPr>
        <p:blipFill>
          <a:blip r:embed="rId2"/>
          <a:srcRect/>
          <a:stretch/>
        </p:blipFill>
        <p:spPr>
          <a:xfrm>
            <a:off x="1234" y="28"/>
            <a:ext cx="12189531" cy="6857943"/>
          </a:xfrm>
          <a:prstGeom prst="rect">
            <a:avLst/>
          </a:prstGeom>
        </p:spPr>
      </p:pic>
      <p:sp>
        <p:nvSpPr>
          <p:cNvPr id="5" name="TextBox 4">
            <a:extLst>
              <a:ext uri="{FF2B5EF4-FFF2-40B4-BE49-F238E27FC236}">
                <a16:creationId xmlns:a16="http://schemas.microsoft.com/office/drawing/2014/main" id="{7124C455-9DAF-44A6-BD06-505BDDAC68A8}"/>
              </a:ext>
            </a:extLst>
          </p:cNvPr>
          <p:cNvSpPr txBox="1"/>
          <p:nvPr userDrawn="1"/>
        </p:nvSpPr>
        <p:spPr>
          <a:xfrm>
            <a:off x="584200" y="1343771"/>
            <a:ext cx="1484189" cy="307777"/>
          </a:xfrm>
          <a:prstGeom prst="rect">
            <a:avLst/>
          </a:prstGeom>
          <a:noFill/>
        </p:spPr>
        <p:txBody>
          <a:bodyPr wrap="none" lIns="0" tIns="0" rIns="0" bIns="0" rtlCol="0">
            <a:spAutoFit/>
          </a:bodyPr>
          <a:lstStyle/>
          <a:p>
            <a:pPr algn="l"/>
            <a:r>
              <a:rPr lang="en-US" sz="2000">
                <a:latin typeface="Segoe UI" panose="020B0502040204020203" pitchFamily="34" charset="0"/>
                <a:ea typeface="微软雅黑" panose="020B0503020204020204" pitchFamily="34" charset="-122"/>
              </a:rPr>
              <a:t>Keep on with</a:t>
            </a:r>
          </a:p>
        </p:txBody>
      </p:sp>
      <p:sp>
        <p:nvSpPr>
          <p:cNvPr id="6" name="TextBox 5">
            <a:extLst>
              <a:ext uri="{FF2B5EF4-FFF2-40B4-BE49-F238E27FC236}">
                <a16:creationId xmlns:a16="http://schemas.microsoft.com/office/drawing/2014/main" id="{B5A2B9E5-11B7-430F-8D4D-BE321E90BAE1}"/>
              </a:ext>
            </a:extLst>
          </p:cNvPr>
          <p:cNvSpPr txBox="1"/>
          <p:nvPr userDrawn="1"/>
        </p:nvSpPr>
        <p:spPr>
          <a:xfrm>
            <a:off x="536494" y="1585527"/>
            <a:ext cx="4197303" cy="723275"/>
          </a:xfrm>
          <a:prstGeom prst="rect">
            <a:avLst/>
          </a:prstGeom>
          <a:noFill/>
        </p:spPr>
        <p:txBody>
          <a:bodyPr wrap="none" lIns="0" tIns="0" rIns="0" bIns="0" rtlCol="0">
            <a:spAutoFit/>
          </a:bodyPr>
          <a:lstStyle/>
          <a:p>
            <a:pPr algn="l" defTabSz="932742" rtl="0" eaLnBrk="1" latinLnBrk="0" hangingPunct="1">
              <a:lnSpc>
                <a:spcPct val="100000"/>
              </a:lnSpc>
              <a:spcBef>
                <a:spcPct val="0"/>
              </a:spcBef>
              <a:buNone/>
            </a:pPr>
            <a:r>
              <a:rPr lang="en-US" sz="4700" b="0" kern="1200" cap="none" spc="-50" baseline="0">
                <a:ln w="3175">
                  <a:noFill/>
                </a:ln>
                <a:solidFill>
                  <a:schemeClr val="tx1"/>
                </a:solidFill>
                <a:effectLst/>
                <a:latin typeface="Segoe UI Semibold" panose="020B0702040204020203" pitchFamily="34" charset="0"/>
                <a:ea typeface="微软雅黑" panose="020B0503020204020204" pitchFamily="34" charset="-122"/>
                <a:cs typeface="Segoe UI" pitchFamily="34" charset="0"/>
              </a:rPr>
              <a:t>Microsoft Learn</a:t>
            </a:r>
          </a:p>
        </p:txBody>
      </p:sp>
      <p:sp>
        <p:nvSpPr>
          <p:cNvPr id="7" name="TextBox 6">
            <a:extLst>
              <a:ext uri="{FF2B5EF4-FFF2-40B4-BE49-F238E27FC236}">
                <a16:creationId xmlns:a16="http://schemas.microsoft.com/office/drawing/2014/main" id="{2C73EB76-9812-4991-A599-8E2FBA259622}"/>
              </a:ext>
            </a:extLst>
          </p:cNvPr>
          <p:cNvSpPr txBox="1"/>
          <p:nvPr userDrawn="1"/>
        </p:nvSpPr>
        <p:spPr>
          <a:xfrm>
            <a:off x="584200" y="2543473"/>
            <a:ext cx="3331489" cy="923330"/>
          </a:xfrm>
          <a:prstGeom prst="rect">
            <a:avLst/>
          </a:prstGeom>
          <a:noFill/>
        </p:spPr>
        <p:txBody>
          <a:bodyPr wrap="none" lIns="0" tIns="0" rIns="0" bIns="0" rtlCol="0">
            <a:spAutoFit/>
          </a:bodyPr>
          <a:lstStyle/>
          <a:p>
            <a:pPr algn="l"/>
            <a:r>
              <a:rPr lang="en-US" sz="2000">
                <a:latin typeface="Segoe UI" panose="020B0502040204020203" pitchFamily="34" charset="0"/>
                <a:ea typeface="微软雅黑" panose="020B0503020204020204" pitchFamily="34" charset="-122"/>
              </a:rPr>
              <a:t>Complete interactive learning</a:t>
            </a:r>
            <a:br>
              <a:rPr lang="en-US" sz="2000">
                <a:latin typeface="Segoe UI" panose="020B0502040204020203" pitchFamily="34" charset="0"/>
                <a:ea typeface="微软雅黑" panose="020B0503020204020204" pitchFamily="34" charset="-122"/>
              </a:rPr>
            </a:br>
            <a:r>
              <a:rPr lang="en-US" sz="2000">
                <a:latin typeface="Segoe UI" panose="020B0502040204020203" pitchFamily="34" charset="0"/>
                <a:ea typeface="微软雅黑" panose="020B0503020204020204" pitchFamily="34" charset="-122"/>
              </a:rPr>
              <a:t>exercises, watch videos, and</a:t>
            </a:r>
            <a:br>
              <a:rPr lang="en-US" sz="2000">
                <a:latin typeface="Segoe UI" panose="020B0502040204020203" pitchFamily="34" charset="0"/>
                <a:ea typeface="微软雅黑" panose="020B0503020204020204" pitchFamily="34" charset="-122"/>
              </a:rPr>
            </a:br>
            <a:r>
              <a:rPr lang="en-US" sz="2000">
                <a:latin typeface="Segoe UI" panose="020B0502040204020203" pitchFamily="34" charset="0"/>
                <a:ea typeface="微软雅黑" panose="020B0503020204020204" pitchFamily="34" charset="-122"/>
              </a:rPr>
              <a:t>apply your new skills.</a:t>
            </a:r>
          </a:p>
        </p:txBody>
      </p:sp>
    </p:spTree>
    <p:extLst>
      <p:ext uri="{BB962C8B-B14F-4D97-AF65-F5344CB8AC3E}">
        <p14:creationId xmlns:p14="http://schemas.microsoft.com/office/powerpoint/2010/main" val="354129227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Microsoft Learn Certifications Slide">
    <p:spTree>
      <p:nvGrpSpPr>
        <p:cNvPr id="1" name=""/>
        <p:cNvGrpSpPr/>
        <p:nvPr/>
      </p:nvGrpSpPr>
      <p:grpSpPr>
        <a:xfrm>
          <a:off x="0" y="0"/>
          <a:ext cx="0" cy="0"/>
          <a:chOff x="0" y="0"/>
          <a:chExt cx="0" cy="0"/>
        </a:xfrm>
      </p:grpSpPr>
      <p:pic>
        <p:nvPicPr>
          <p:cNvPr id="4" name="Picture 3" descr="Microsoft Learn Cert designed image">
            <a:extLst>
              <a:ext uri="{FF2B5EF4-FFF2-40B4-BE49-F238E27FC236}">
                <a16:creationId xmlns:a16="http://schemas.microsoft.com/office/drawing/2014/main" id="{3E47C34B-863A-456C-A81E-4B30C9899CCF}"/>
              </a:ext>
            </a:extLst>
          </p:cNvPr>
          <p:cNvPicPr>
            <a:picLocks noChangeAspect="1"/>
          </p:cNvPicPr>
          <p:nvPr userDrawn="1"/>
        </p:nvPicPr>
        <p:blipFill>
          <a:blip r:embed="rId2"/>
          <a:srcRect/>
          <a:stretch/>
        </p:blipFill>
        <p:spPr>
          <a:xfrm>
            <a:off x="1234" y="28"/>
            <a:ext cx="12189531" cy="6857943"/>
          </a:xfrm>
          <a:prstGeom prst="rect">
            <a:avLst/>
          </a:prstGeom>
        </p:spPr>
      </p:pic>
      <p:sp>
        <p:nvSpPr>
          <p:cNvPr id="5" name="TextBox 4">
            <a:extLst>
              <a:ext uri="{FF2B5EF4-FFF2-40B4-BE49-F238E27FC236}">
                <a16:creationId xmlns:a16="http://schemas.microsoft.com/office/drawing/2014/main" id="{56747010-294A-420E-856B-7C7DCB2B1356}"/>
              </a:ext>
            </a:extLst>
          </p:cNvPr>
          <p:cNvSpPr txBox="1"/>
          <p:nvPr userDrawn="1"/>
        </p:nvSpPr>
        <p:spPr>
          <a:xfrm>
            <a:off x="584200" y="1343771"/>
            <a:ext cx="2176173" cy="307777"/>
          </a:xfrm>
          <a:prstGeom prst="rect">
            <a:avLst/>
          </a:prstGeom>
          <a:noFill/>
        </p:spPr>
        <p:txBody>
          <a:bodyPr wrap="none" lIns="0" tIns="0" rIns="0" bIns="0" rtlCol="0">
            <a:spAutoFit/>
          </a:bodyPr>
          <a:lstStyle/>
          <a:p>
            <a:pPr algn="l"/>
            <a:r>
              <a:rPr lang="en-US" sz="2000">
                <a:latin typeface="Segoe UI" panose="020B0502040204020203" pitchFamily="34" charset="0"/>
                <a:ea typeface="微软雅黑" panose="020B0503020204020204" pitchFamily="34" charset="-122"/>
              </a:rPr>
              <a:t>On Microsoft Learn</a:t>
            </a:r>
          </a:p>
        </p:txBody>
      </p:sp>
      <p:sp>
        <p:nvSpPr>
          <p:cNvPr id="6" name="TextBox 5">
            <a:extLst>
              <a:ext uri="{FF2B5EF4-FFF2-40B4-BE49-F238E27FC236}">
                <a16:creationId xmlns:a16="http://schemas.microsoft.com/office/drawing/2014/main" id="{7A3EFB90-D5E4-4EED-BE9B-BE3BBE9F0F34}"/>
              </a:ext>
            </a:extLst>
          </p:cNvPr>
          <p:cNvSpPr txBox="1"/>
          <p:nvPr userDrawn="1"/>
        </p:nvSpPr>
        <p:spPr>
          <a:xfrm>
            <a:off x="536494" y="1585527"/>
            <a:ext cx="3531159" cy="723275"/>
          </a:xfrm>
          <a:prstGeom prst="rect">
            <a:avLst/>
          </a:prstGeom>
          <a:noFill/>
        </p:spPr>
        <p:txBody>
          <a:bodyPr wrap="none" lIns="0" tIns="0" rIns="0" bIns="0" rtlCol="0">
            <a:spAutoFit/>
          </a:bodyPr>
          <a:lstStyle/>
          <a:p>
            <a:pPr algn="l" defTabSz="932742" rtl="0" eaLnBrk="1" latinLnBrk="0" hangingPunct="1">
              <a:lnSpc>
                <a:spcPct val="100000"/>
              </a:lnSpc>
              <a:spcBef>
                <a:spcPct val="0"/>
              </a:spcBef>
              <a:buNone/>
            </a:pPr>
            <a:r>
              <a:rPr lang="en-US" sz="4700" b="0" kern="1200" cap="none" spc="-50" baseline="0">
                <a:ln w="3175">
                  <a:noFill/>
                </a:ln>
                <a:solidFill>
                  <a:schemeClr val="tx1"/>
                </a:solidFill>
                <a:effectLst/>
                <a:latin typeface="Segoe UI Semibold" panose="020B0702040204020203" pitchFamily="34" charset="0"/>
                <a:ea typeface="微软雅黑" panose="020B0503020204020204" pitchFamily="34" charset="-122"/>
                <a:cs typeface="Segoe UI" pitchFamily="34" charset="0"/>
              </a:rPr>
              <a:t>Certifications</a:t>
            </a:r>
          </a:p>
        </p:txBody>
      </p:sp>
      <p:sp>
        <p:nvSpPr>
          <p:cNvPr id="8" name="Text Placeholder 5">
            <a:extLst>
              <a:ext uri="{FF2B5EF4-FFF2-40B4-BE49-F238E27FC236}">
                <a16:creationId xmlns:a16="http://schemas.microsoft.com/office/drawing/2014/main" id="{A1C4994F-1F45-441D-A375-D2E627025908}"/>
              </a:ext>
            </a:extLst>
          </p:cNvPr>
          <p:cNvSpPr>
            <a:spLocks noGrp="1"/>
          </p:cNvSpPr>
          <p:nvPr>
            <p:ph type="body" sz="quarter" idx="11"/>
          </p:nvPr>
        </p:nvSpPr>
        <p:spPr>
          <a:xfrm>
            <a:off x="577057" y="2554288"/>
            <a:ext cx="3205162" cy="276999"/>
          </a:xfrm>
        </p:spPr>
        <p:txBody>
          <a:bodyPr/>
          <a:lstStyle>
            <a:lvl1pPr marL="0" indent="0">
              <a:buNone/>
              <a:defRPr sz="1800"/>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TextBox 6">
            <a:extLst>
              <a:ext uri="{FF2B5EF4-FFF2-40B4-BE49-F238E27FC236}">
                <a16:creationId xmlns:a16="http://schemas.microsoft.com/office/drawing/2014/main" id="{12281E87-65CF-44A3-8E34-1E57696566CA}"/>
              </a:ext>
            </a:extLst>
          </p:cNvPr>
          <p:cNvSpPr txBox="1"/>
          <p:nvPr userDrawn="1"/>
        </p:nvSpPr>
        <p:spPr>
          <a:xfrm>
            <a:off x="584200" y="4543953"/>
            <a:ext cx="3927807" cy="553998"/>
          </a:xfrm>
          <a:prstGeom prst="rect">
            <a:avLst/>
          </a:prstGeom>
          <a:noFill/>
        </p:spPr>
        <p:txBody>
          <a:bodyPr wrap="none" lIns="0" tIns="0" rIns="0" bIns="0" rtlCol="0">
            <a:spAutoFit/>
          </a:bodyPr>
          <a:lstStyle/>
          <a:p>
            <a:pPr algn="l"/>
            <a:r>
              <a:rPr lang="en-US" sz="1800" kern="1200">
                <a:solidFill>
                  <a:schemeClr val="tx1"/>
                </a:solidFill>
                <a:effectLst/>
                <a:latin typeface="Segoe UI" panose="020B0502040204020203" pitchFamily="34" charset="0"/>
                <a:ea typeface="微软雅黑" panose="020B0503020204020204" pitchFamily="34" charset="-122"/>
                <a:cs typeface="+mn-cs"/>
              </a:rPr>
              <a:t>Validate your technical knowledge</a:t>
            </a:r>
            <a:br>
              <a:rPr lang="en-US" sz="1800" kern="1200">
                <a:solidFill>
                  <a:schemeClr val="tx1"/>
                </a:solidFill>
                <a:effectLst/>
                <a:latin typeface="Segoe UI" panose="020B0502040204020203" pitchFamily="34" charset="0"/>
                <a:ea typeface="微软雅黑" panose="020B0503020204020204" pitchFamily="34" charset="-122"/>
                <a:cs typeface="+mn-cs"/>
              </a:rPr>
            </a:br>
            <a:r>
              <a:rPr lang="en-US" sz="1800" kern="1200">
                <a:solidFill>
                  <a:schemeClr val="tx1"/>
                </a:solidFill>
                <a:effectLst/>
                <a:latin typeface="Segoe UI" panose="020B0502040204020203" pitchFamily="34" charset="0"/>
                <a:ea typeface="微软雅黑" panose="020B0503020204020204" pitchFamily="34" charset="-122"/>
                <a:cs typeface="+mn-cs"/>
              </a:rPr>
              <a:t>and ability with Microsoft Certification.</a:t>
            </a:r>
            <a:endParaRPr lang="en-US" sz="2000">
              <a:latin typeface="Segoe UI" panose="020B0502040204020203" pitchFamily="34" charset="0"/>
              <a:ea typeface="微软雅黑" panose="020B0503020204020204" pitchFamily="34" charset="-122"/>
            </a:endParaRPr>
          </a:p>
        </p:txBody>
      </p:sp>
    </p:spTree>
    <p:extLst>
      <p:ext uri="{BB962C8B-B14F-4D97-AF65-F5344CB8AC3E}">
        <p14:creationId xmlns:p14="http://schemas.microsoft.com/office/powerpoint/2010/main" val="318626057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60">
          <p15:clr>
            <a:srgbClr val="A4A3A4"/>
          </p15:clr>
        </p15:guide>
        <p15:guide id="10" pos="1967">
          <p15:clr>
            <a:srgbClr val="A4A3A4"/>
          </p15:clr>
        </p15:guide>
        <p15:guide id="11" pos="2150">
          <p15:clr>
            <a:srgbClr val="A4A3A4"/>
          </p15:clr>
        </p15:guide>
        <p15:guide id="12" pos="2561">
          <p15:clr>
            <a:srgbClr val="A4A3A4"/>
          </p15:clr>
        </p15:guide>
        <p15:guide id="13" pos="2736">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000000"/>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53894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3539455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Blank 2">
    <p:bg>
      <p:bgPr>
        <a:solidFill>
          <a:srgbClr val="1A1A1A"/>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5440412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a:xfrm>
            <a:off x="588263" y="497541"/>
            <a:ext cx="11018520" cy="430887"/>
          </a:xfrm>
        </p:spPr>
        <p:txBody>
          <a:bodyPr/>
          <a:lstStyle>
            <a:lvl1pPr>
              <a:defRPr sz="2800"/>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10">
            <a:extLst>
              <a:ext uri="{FF2B5EF4-FFF2-40B4-BE49-F238E27FC236}">
                <a16:creationId xmlns:a16="http://schemas.microsoft.com/office/drawing/2014/main" id="{CD7C51EB-D279-154E-8F43-40608F83D105}"/>
              </a:ext>
            </a:extLst>
          </p:cNvPr>
          <p:cNvSpPr>
            <a:spLocks noGrp="1"/>
          </p:cNvSpPr>
          <p:nvPr>
            <p:ph type="ftr" sz="quarter" idx="3"/>
          </p:nvPr>
        </p:nvSpPr>
        <p:spPr>
          <a:xfrm>
            <a:off x="584201" y="6456459"/>
            <a:ext cx="11025188" cy="107854"/>
          </a:xfrm>
          <a:prstGeom prst="rect">
            <a:avLst/>
          </a:prstGeom>
        </p:spPr>
        <p:txBody>
          <a:bodyPr/>
          <a:lstStyle>
            <a:lvl1pPr>
              <a:defRPr sz="800">
                <a:solidFill>
                  <a:schemeClr val="bg2">
                    <a:lumMod val="50000"/>
                  </a:schemeClr>
                </a:solidFill>
              </a:defRPr>
            </a:lvl1pPr>
          </a:lstStyle>
          <a:p>
            <a:r>
              <a:rPr lang="en-US">
                <a:latin typeface="Segoe UI" panose="020B0502040204020203" pitchFamily="34" charset="0"/>
                <a:ea typeface="微软雅黑" panose="020B0503020204020204" pitchFamily="34" charset="-122"/>
              </a:rPr>
              <a:t>© Microsoft Corporation                                                                                  					   	    	                                     Microsoft 365 </a:t>
            </a:r>
          </a:p>
        </p:txBody>
      </p:sp>
    </p:spTree>
    <p:extLst>
      <p:ext uri="{BB962C8B-B14F-4D97-AF65-F5344CB8AC3E}">
        <p14:creationId xmlns:p14="http://schemas.microsoft.com/office/powerpoint/2010/main" val="297671004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a:xfrm>
            <a:off x="588263" y="510988"/>
            <a:ext cx="11018520" cy="553998"/>
          </a:xfrm>
        </p:spPr>
        <p:txBody>
          <a:bodyPr/>
          <a:lstStyle>
            <a:lvl1pPr>
              <a:defRPr sz="3600"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hasCustomPrompt="1"/>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6901813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1A1A1A"/>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latin typeface="Segoe UI" panose="020B0502040204020203" pitchFamily="34" charset="0"/>
                <a:ea typeface="微软雅黑" panose="020B0503020204020204" pitchFamily="34" charset="-122"/>
                <a:cs typeface="Segoe UI" pitchFamily="34" charset="0"/>
              </a:rPr>
              <a:t>© Copyright Microsoft Corporation. All rights reserved. </a:t>
            </a:r>
          </a:p>
        </p:txBody>
      </p:sp>
      <p:pic>
        <p:nvPicPr>
          <p:cNvPr id="4" name="MS logo gray - EMF">
            <a:extLst>
              <a:ext uri="{FF2B5EF4-FFF2-40B4-BE49-F238E27FC236}">
                <a16:creationId xmlns:a16="http://schemas.microsoft.com/office/drawing/2014/main" id="{2EEC6248-87BC-4D4D-98C3-91E1890DDA17}"/>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283297" y="281709"/>
            <a:ext cx="2440148" cy="902854"/>
          </a:xfrm>
          <a:prstGeom prst="rect">
            <a:avLst/>
          </a:prstGeom>
        </p:spPr>
      </p:pic>
    </p:spTree>
    <p:extLst>
      <p:ext uri="{BB962C8B-B14F-4D97-AF65-F5344CB8AC3E}">
        <p14:creationId xmlns:p14="http://schemas.microsoft.com/office/powerpoint/2010/main" val="22648477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Tree>
    <p:extLst>
      <p:ext uri="{BB962C8B-B14F-4D97-AF65-F5344CB8AC3E}">
        <p14:creationId xmlns:p14="http://schemas.microsoft.com/office/powerpoint/2010/main" val="202810338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860811932"/>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Walki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9E9831-A30F-4B01-9F1B-150D76281D4A}"/>
              </a:ext>
            </a:extLst>
          </p:cNvPr>
          <p:cNvSpPr>
            <a:spLocks noGrp="1"/>
          </p:cNvSpPr>
          <p:nvPr>
            <p:ph type="title" hasCustomPrompt="1"/>
          </p:nvPr>
        </p:nvSpPr>
        <p:spPr>
          <a:xfrm>
            <a:off x="588263" y="-453671"/>
            <a:ext cx="2250187" cy="307777"/>
          </a:xfrm>
        </p:spPr>
        <p:txBody>
          <a:bodyPr anchor="b"/>
          <a:lstStyle>
            <a:lvl1pPr>
              <a:defRPr sz="2000"/>
            </a:lvl1pPr>
          </a:lstStyle>
          <a:p>
            <a:r>
              <a:rPr lang="en-US"/>
              <a:t>Microsoft Ignite</a:t>
            </a:r>
          </a:p>
        </p:txBody>
      </p:sp>
      <p:sp>
        <p:nvSpPr>
          <p:cNvPr id="5" name="Freeform 5" descr="Microsoft Ignite logo">
            <a:extLst>
              <a:ext uri="{FF2B5EF4-FFF2-40B4-BE49-F238E27FC236}">
                <a16:creationId xmlns:a16="http://schemas.microsoft.com/office/drawing/2014/main" id="{6DBD6B5B-68FC-44F2-A470-9C584137632D}"/>
              </a:ext>
            </a:extLst>
          </p:cNvPr>
          <p:cNvSpPr>
            <a:spLocks noEditPoints="1"/>
          </p:cNvSpPr>
          <p:nvPr/>
        </p:nvSpPr>
        <p:spPr bwMode="black">
          <a:xfrm>
            <a:off x="593725" y="2865438"/>
            <a:ext cx="3040063" cy="1547813"/>
          </a:xfrm>
          <a:custGeom>
            <a:avLst/>
            <a:gdLst>
              <a:gd name="T0" fmla="*/ 882 w 1710"/>
              <a:gd name="T1" fmla="*/ 598 h 862"/>
              <a:gd name="T2" fmla="*/ 1008 w 1710"/>
              <a:gd name="T3" fmla="*/ 652 h 862"/>
              <a:gd name="T4" fmla="*/ 991 w 1710"/>
              <a:gd name="T5" fmla="*/ 711 h 862"/>
              <a:gd name="T6" fmla="*/ 845 w 1710"/>
              <a:gd name="T7" fmla="*/ 579 h 862"/>
              <a:gd name="T8" fmla="*/ 697 w 1710"/>
              <a:gd name="T9" fmla="*/ 504 h 862"/>
              <a:gd name="T10" fmla="*/ 697 w 1710"/>
              <a:gd name="T11" fmla="*/ 709 h 862"/>
              <a:gd name="T12" fmla="*/ 752 w 1710"/>
              <a:gd name="T13" fmla="*/ 722 h 862"/>
              <a:gd name="T14" fmla="*/ 745 w 1710"/>
              <a:gd name="T15" fmla="*/ 553 h 862"/>
              <a:gd name="T16" fmla="*/ 574 w 1710"/>
              <a:gd name="T17" fmla="*/ 482 h 862"/>
              <a:gd name="T18" fmla="*/ 623 w 1710"/>
              <a:gd name="T19" fmla="*/ 462 h 862"/>
              <a:gd name="T20" fmla="*/ 626 w 1710"/>
              <a:gd name="T21" fmla="*/ 553 h 862"/>
              <a:gd name="T22" fmla="*/ 394 w 1710"/>
              <a:gd name="T23" fmla="*/ 588 h 862"/>
              <a:gd name="T24" fmla="*/ 393 w 1710"/>
              <a:gd name="T25" fmla="*/ 763 h 862"/>
              <a:gd name="T26" fmla="*/ 485 w 1710"/>
              <a:gd name="T27" fmla="*/ 763 h 862"/>
              <a:gd name="T28" fmla="*/ 249 w 1710"/>
              <a:gd name="T29" fmla="*/ 639 h 862"/>
              <a:gd name="T30" fmla="*/ 140 w 1710"/>
              <a:gd name="T31" fmla="*/ 662 h 862"/>
              <a:gd name="T32" fmla="*/ 249 w 1710"/>
              <a:gd name="T33" fmla="*/ 639 h 862"/>
              <a:gd name="T34" fmla="*/ 179 w 1710"/>
              <a:gd name="T35" fmla="*/ 862 h 862"/>
              <a:gd name="T36" fmla="*/ 248 w 1710"/>
              <a:gd name="T37" fmla="*/ 727 h 862"/>
              <a:gd name="T38" fmla="*/ 116 w 1710"/>
              <a:gd name="T39" fmla="*/ 579 h 862"/>
              <a:gd name="T40" fmla="*/ 0 w 1710"/>
              <a:gd name="T41" fmla="*/ 763 h 862"/>
              <a:gd name="T42" fmla="*/ 0 w 1710"/>
              <a:gd name="T43" fmla="*/ 763 h 862"/>
              <a:gd name="T44" fmla="*/ 1660 w 1710"/>
              <a:gd name="T45" fmla="*/ 43 h 862"/>
              <a:gd name="T46" fmla="*/ 1530 w 1710"/>
              <a:gd name="T47" fmla="*/ 105 h 862"/>
              <a:gd name="T48" fmla="*/ 1559 w 1710"/>
              <a:gd name="T49" fmla="*/ 0 h 862"/>
              <a:gd name="T50" fmla="*/ 1447 w 1710"/>
              <a:gd name="T51" fmla="*/ 142 h 862"/>
              <a:gd name="T52" fmla="*/ 1577 w 1710"/>
              <a:gd name="T53" fmla="*/ 142 h 862"/>
              <a:gd name="T54" fmla="*/ 1710 w 1710"/>
              <a:gd name="T55" fmla="*/ 312 h 862"/>
              <a:gd name="T56" fmla="*/ 1660 w 1710"/>
              <a:gd name="T57" fmla="*/ 142 h 862"/>
              <a:gd name="T58" fmla="*/ 1325 w 1710"/>
              <a:gd name="T59" fmla="*/ 138 h 862"/>
              <a:gd name="T60" fmla="*/ 1368 w 1710"/>
              <a:gd name="T61" fmla="*/ 263 h 862"/>
              <a:gd name="T62" fmla="*/ 1402 w 1710"/>
              <a:gd name="T63" fmla="*/ 289 h 862"/>
              <a:gd name="T64" fmla="*/ 1327 w 1710"/>
              <a:gd name="T65" fmla="*/ 100 h 862"/>
              <a:gd name="T66" fmla="*/ 1129 w 1710"/>
              <a:gd name="T67" fmla="*/ 193 h 862"/>
              <a:gd name="T68" fmla="*/ 1089 w 1710"/>
              <a:gd name="T69" fmla="*/ 150 h 862"/>
              <a:gd name="T70" fmla="*/ 1177 w 1710"/>
              <a:gd name="T71" fmla="*/ 109 h 862"/>
              <a:gd name="T72" fmla="*/ 1039 w 1710"/>
              <a:gd name="T73" fmla="*/ 162 h 862"/>
              <a:gd name="T74" fmla="*/ 1112 w 1710"/>
              <a:gd name="T75" fmla="*/ 231 h 862"/>
              <a:gd name="T76" fmla="*/ 1039 w 1710"/>
              <a:gd name="T77" fmla="*/ 264 h 862"/>
              <a:gd name="T78" fmla="*/ 1181 w 1710"/>
              <a:gd name="T79" fmla="*/ 285 h 862"/>
              <a:gd name="T80" fmla="*/ 840 w 1710"/>
              <a:gd name="T81" fmla="*/ 211 h 862"/>
              <a:gd name="T82" fmla="*/ 943 w 1710"/>
              <a:gd name="T83" fmla="*/ 157 h 862"/>
              <a:gd name="T84" fmla="*/ 820 w 1710"/>
              <a:gd name="T85" fmla="*/ 290 h 862"/>
              <a:gd name="T86" fmla="*/ 1007 w 1710"/>
              <a:gd name="T87" fmla="*/ 209 h 862"/>
              <a:gd name="T88" fmla="*/ 701 w 1710"/>
              <a:gd name="T89" fmla="*/ 214 h 862"/>
              <a:gd name="T90" fmla="*/ 755 w 1710"/>
              <a:gd name="T91" fmla="*/ 101 h 862"/>
              <a:gd name="T92" fmla="*/ 653 w 1710"/>
              <a:gd name="T93" fmla="*/ 105 h 862"/>
              <a:gd name="T94" fmla="*/ 610 w 1710"/>
              <a:gd name="T95" fmla="*/ 264 h 862"/>
              <a:gd name="T96" fmla="*/ 563 w 1710"/>
              <a:gd name="T97" fmla="*/ 138 h 862"/>
              <a:gd name="T98" fmla="*/ 446 w 1710"/>
              <a:gd name="T99" fmla="*/ 215 h 862"/>
              <a:gd name="T100" fmla="*/ 386 w 1710"/>
              <a:gd name="T101" fmla="*/ 61 h 862"/>
              <a:gd name="T102" fmla="*/ 386 w 1710"/>
              <a:gd name="T103" fmla="*/ 7 h 862"/>
              <a:gd name="T104" fmla="*/ 362 w 1710"/>
              <a:gd name="T105" fmla="*/ 315 h 862"/>
              <a:gd name="T106" fmla="*/ 362 w 1710"/>
              <a:gd name="T107" fmla="*/ 315 h 862"/>
              <a:gd name="T108" fmla="*/ 267 w 1710"/>
              <a:gd name="T109" fmla="*/ 315 h 862"/>
              <a:gd name="T110" fmla="*/ 173 w 1710"/>
              <a:gd name="T111" fmla="*/ 315 h 862"/>
              <a:gd name="T112" fmla="*/ 45 w 1710"/>
              <a:gd name="T113" fmla="*/ 125 h 862"/>
              <a:gd name="T114" fmla="*/ 146 w 1710"/>
              <a:gd name="T115" fmla="*/ 216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10" h="862">
                <a:moveTo>
                  <a:pt x="962" y="637"/>
                </a:moveTo>
                <a:lnTo>
                  <a:pt x="962" y="637"/>
                </a:lnTo>
                <a:cubicBezTo>
                  <a:pt x="962" y="620"/>
                  <a:pt x="957" y="607"/>
                  <a:pt x="950" y="597"/>
                </a:cubicBezTo>
                <a:cubicBezTo>
                  <a:pt x="942" y="588"/>
                  <a:pt x="931" y="583"/>
                  <a:pt x="917" y="583"/>
                </a:cubicBezTo>
                <a:cubicBezTo>
                  <a:pt x="903" y="583"/>
                  <a:pt x="891" y="588"/>
                  <a:pt x="882" y="598"/>
                </a:cubicBezTo>
                <a:cubicBezTo>
                  <a:pt x="872" y="608"/>
                  <a:pt x="867" y="621"/>
                  <a:pt x="864" y="637"/>
                </a:cubicBezTo>
                <a:lnTo>
                  <a:pt x="962" y="637"/>
                </a:lnTo>
                <a:close/>
                <a:moveTo>
                  <a:pt x="984" y="575"/>
                </a:moveTo>
                <a:lnTo>
                  <a:pt x="984" y="575"/>
                </a:lnTo>
                <a:cubicBezTo>
                  <a:pt x="1000" y="594"/>
                  <a:pt x="1008" y="620"/>
                  <a:pt x="1008" y="652"/>
                </a:cubicBezTo>
                <a:lnTo>
                  <a:pt x="1008" y="671"/>
                </a:lnTo>
                <a:lnTo>
                  <a:pt x="864" y="671"/>
                </a:lnTo>
                <a:cubicBezTo>
                  <a:pt x="865" y="690"/>
                  <a:pt x="871" y="705"/>
                  <a:pt x="882" y="715"/>
                </a:cubicBezTo>
                <a:cubicBezTo>
                  <a:pt x="894" y="726"/>
                  <a:pt x="909" y="731"/>
                  <a:pt x="929" y="731"/>
                </a:cubicBezTo>
                <a:cubicBezTo>
                  <a:pt x="952" y="731"/>
                  <a:pt x="972" y="725"/>
                  <a:pt x="991" y="711"/>
                </a:cubicBezTo>
                <a:lnTo>
                  <a:pt x="991" y="750"/>
                </a:lnTo>
                <a:cubicBezTo>
                  <a:pt x="972" y="762"/>
                  <a:pt x="947" y="768"/>
                  <a:pt x="915" y="768"/>
                </a:cubicBezTo>
                <a:cubicBezTo>
                  <a:pt x="884" y="768"/>
                  <a:pt x="860" y="758"/>
                  <a:pt x="843" y="739"/>
                </a:cubicBezTo>
                <a:cubicBezTo>
                  <a:pt x="825" y="720"/>
                  <a:pt x="816" y="693"/>
                  <a:pt x="816" y="658"/>
                </a:cubicBezTo>
                <a:cubicBezTo>
                  <a:pt x="816" y="626"/>
                  <a:pt x="826" y="599"/>
                  <a:pt x="845" y="579"/>
                </a:cubicBezTo>
                <a:cubicBezTo>
                  <a:pt x="865" y="558"/>
                  <a:pt x="889" y="548"/>
                  <a:pt x="917" y="548"/>
                </a:cubicBezTo>
                <a:cubicBezTo>
                  <a:pt x="946" y="548"/>
                  <a:pt x="968" y="557"/>
                  <a:pt x="984" y="575"/>
                </a:cubicBezTo>
                <a:close/>
                <a:moveTo>
                  <a:pt x="745" y="491"/>
                </a:moveTo>
                <a:lnTo>
                  <a:pt x="745" y="491"/>
                </a:lnTo>
                <a:lnTo>
                  <a:pt x="697" y="504"/>
                </a:lnTo>
                <a:lnTo>
                  <a:pt x="697" y="553"/>
                </a:lnTo>
                <a:lnTo>
                  <a:pt x="662" y="553"/>
                </a:lnTo>
                <a:lnTo>
                  <a:pt x="662" y="590"/>
                </a:lnTo>
                <a:lnTo>
                  <a:pt x="697" y="590"/>
                </a:lnTo>
                <a:lnTo>
                  <a:pt x="697" y="709"/>
                </a:lnTo>
                <a:cubicBezTo>
                  <a:pt x="697" y="748"/>
                  <a:pt x="718" y="767"/>
                  <a:pt x="758" y="767"/>
                </a:cubicBezTo>
                <a:cubicBezTo>
                  <a:pt x="774" y="767"/>
                  <a:pt x="786" y="765"/>
                  <a:pt x="795" y="760"/>
                </a:cubicBezTo>
                <a:lnTo>
                  <a:pt x="795" y="723"/>
                </a:lnTo>
                <a:cubicBezTo>
                  <a:pt x="789" y="727"/>
                  <a:pt x="782" y="730"/>
                  <a:pt x="774" y="730"/>
                </a:cubicBezTo>
                <a:cubicBezTo>
                  <a:pt x="764" y="730"/>
                  <a:pt x="756" y="727"/>
                  <a:pt x="752" y="722"/>
                </a:cubicBezTo>
                <a:cubicBezTo>
                  <a:pt x="747" y="716"/>
                  <a:pt x="745" y="707"/>
                  <a:pt x="745" y="695"/>
                </a:cubicBezTo>
                <a:lnTo>
                  <a:pt x="745" y="590"/>
                </a:lnTo>
                <a:lnTo>
                  <a:pt x="795" y="590"/>
                </a:lnTo>
                <a:lnTo>
                  <a:pt x="795" y="553"/>
                </a:lnTo>
                <a:lnTo>
                  <a:pt x="745" y="553"/>
                </a:lnTo>
                <a:lnTo>
                  <a:pt x="745" y="491"/>
                </a:lnTo>
                <a:close/>
                <a:moveTo>
                  <a:pt x="602" y="454"/>
                </a:moveTo>
                <a:lnTo>
                  <a:pt x="602" y="454"/>
                </a:lnTo>
                <a:cubicBezTo>
                  <a:pt x="595" y="454"/>
                  <a:pt x="588" y="457"/>
                  <a:pt x="582" y="462"/>
                </a:cubicBezTo>
                <a:cubicBezTo>
                  <a:pt x="577" y="467"/>
                  <a:pt x="574" y="474"/>
                  <a:pt x="574" y="482"/>
                </a:cubicBezTo>
                <a:cubicBezTo>
                  <a:pt x="574" y="489"/>
                  <a:pt x="577" y="496"/>
                  <a:pt x="582" y="501"/>
                </a:cubicBezTo>
                <a:cubicBezTo>
                  <a:pt x="588" y="506"/>
                  <a:pt x="595" y="509"/>
                  <a:pt x="602" y="509"/>
                </a:cubicBezTo>
                <a:cubicBezTo>
                  <a:pt x="610" y="509"/>
                  <a:pt x="617" y="506"/>
                  <a:pt x="623" y="501"/>
                </a:cubicBezTo>
                <a:cubicBezTo>
                  <a:pt x="629" y="495"/>
                  <a:pt x="631" y="489"/>
                  <a:pt x="631" y="482"/>
                </a:cubicBezTo>
                <a:cubicBezTo>
                  <a:pt x="631" y="474"/>
                  <a:pt x="629" y="467"/>
                  <a:pt x="623" y="462"/>
                </a:cubicBezTo>
                <a:cubicBezTo>
                  <a:pt x="617" y="457"/>
                  <a:pt x="610" y="454"/>
                  <a:pt x="602" y="454"/>
                </a:cubicBezTo>
                <a:close/>
                <a:moveTo>
                  <a:pt x="578" y="763"/>
                </a:moveTo>
                <a:lnTo>
                  <a:pt x="578" y="763"/>
                </a:lnTo>
                <a:lnTo>
                  <a:pt x="626" y="763"/>
                </a:lnTo>
                <a:lnTo>
                  <a:pt x="626" y="553"/>
                </a:lnTo>
                <a:lnTo>
                  <a:pt x="578" y="553"/>
                </a:lnTo>
                <a:lnTo>
                  <a:pt x="578" y="763"/>
                </a:lnTo>
                <a:close/>
                <a:moveTo>
                  <a:pt x="462" y="548"/>
                </a:moveTo>
                <a:lnTo>
                  <a:pt x="462" y="548"/>
                </a:lnTo>
                <a:cubicBezTo>
                  <a:pt x="433" y="548"/>
                  <a:pt x="410" y="561"/>
                  <a:pt x="394" y="588"/>
                </a:cubicBezTo>
                <a:lnTo>
                  <a:pt x="393" y="588"/>
                </a:lnTo>
                <a:lnTo>
                  <a:pt x="393" y="553"/>
                </a:lnTo>
                <a:lnTo>
                  <a:pt x="346" y="553"/>
                </a:lnTo>
                <a:lnTo>
                  <a:pt x="346" y="763"/>
                </a:lnTo>
                <a:lnTo>
                  <a:pt x="393" y="763"/>
                </a:lnTo>
                <a:lnTo>
                  <a:pt x="393" y="643"/>
                </a:lnTo>
                <a:cubicBezTo>
                  <a:pt x="393" y="626"/>
                  <a:pt x="398" y="613"/>
                  <a:pt x="407" y="602"/>
                </a:cubicBezTo>
                <a:cubicBezTo>
                  <a:pt x="417" y="591"/>
                  <a:pt x="429" y="585"/>
                  <a:pt x="443" y="585"/>
                </a:cubicBezTo>
                <a:cubicBezTo>
                  <a:pt x="471" y="585"/>
                  <a:pt x="485" y="605"/>
                  <a:pt x="485" y="644"/>
                </a:cubicBezTo>
                <a:lnTo>
                  <a:pt x="485" y="763"/>
                </a:lnTo>
                <a:lnTo>
                  <a:pt x="533" y="763"/>
                </a:lnTo>
                <a:lnTo>
                  <a:pt x="533" y="634"/>
                </a:lnTo>
                <a:cubicBezTo>
                  <a:pt x="533" y="606"/>
                  <a:pt x="527" y="585"/>
                  <a:pt x="514" y="570"/>
                </a:cubicBezTo>
                <a:cubicBezTo>
                  <a:pt x="502" y="555"/>
                  <a:pt x="485" y="548"/>
                  <a:pt x="462" y="548"/>
                </a:cubicBezTo>
                <a:close/>
                <a:moveTo>
                  <a:pt x="249" y="639"/>
                </a:moveTo>
                <a:lnTo>
                  <a:pt x="249" y="639"/>
                </a:lnTo>
                <a:cubicBezTo>
                  <a:pt x="249" y="624"/>
                  <a:pt x="244" y="612"/>
                  <a:pt x="234" y="601"/>
                </a:cubicBezTo>
                <a:cubicBezTo>
                  <a:pt x="224" y="591"/>
                  <a:pt x="212" y="586"/>
                  <a:pt x="197" y="586"/>
                </a:cubicBezTo>
                <a:cubicBezTo>
                  <a:pt x="179" y="586"/>
                  <a:pt x="165" y="592"/>
                  <a:pt x="155" y="606"/>
                </a:cubicBezTo>
                <a:cubicBezTo>
                  <a:pt x="145" y="619"/>
                  <a:pt x="140" y="638"/>
                  <a:pt x="140" y="662"/>
                </a:cubicBezTo>
                <a:cubicBezTo>
                  <a:pt x="140" y="682"/>
                  <a:pt x="145" y="699"/>
                  <a:pt x="154" y="711"/>
                </a:cubicBezTo>
                <a:cubicBezTo>
                  <a:pt x="164" y="723"/>
                  <a:pt x="177" y="730"/>
                  <a:pt x="193" y="730"/>
                </a:cubicBezTo>
                <a:cubicBezTo>
                  <a:pt x="210" y="730"/>
                  <a:pt x="223" y="724"/>
                  <a:pt x="233" y="712"/>
                </a:cubicBezTo>
                <a:cubicBezTo>
                  <a:pt x="243" y="700"/>
                  <a:pt x="249" y="685"/>
                  <a:pt x="249" y="666"/>
                </a:cubicBezTo>
                <a:lnTo>
                  <a:pt x="249" y="639"/>
                </a:lnTo>
                <a:close/>
                <a:moveTo>
                  <a:pt x="248" y="553"/>
                </a:moveTo>
                <a:lnTo>
                  <a:pt x="248" y="553"/>
                </a:lnTo>
                <a:lnTo>
                  <a:pt x="296" y="553"/>
                </a:lnTo>
                <a:lnTo>
                  <a:pt x="296" y="746"/>
                </a:lnTo>
                <a:cubicBezTo>
                  <a:pt x="296" y="823"/>
                  <a:pt x="257" y="862"/>
                  <a:pt x="179" y="862"/>
                </a:cubicBezTo>
                <a:cubicBezTo>
                  <a:pt x="152" y="862"/>
                  <a:pt x="128" y="857"/>
                  <a:pt x="108" y="848"/>
                </a:cubicBezTo>
                <a:lnTo>
                  <a:pt x="108" y="804"/>
                </a:lnTo>
                <a:cubicBezTo>
                  <a:pt x="131" y="817"/>
                  <a:pt x="153" y="824"/>
                  <a:pt x="173" y="824"/>
                </a:cubicBezTo>
                <a:cubicBezTo>
                  <a:pt x="223" y="824"/>
                  <a:pt x="248" y="799"/>
                  <a:pt x="248" y="750"/>
                </a:cubicBezTo>
                <a:lnTo>
                  <a:pt x="248" y="727"/>
                </a:lnTo>
                <a:lnTo>
                  <a:pt x="247" y="727"/>
                </a:lnTo>
                <a:cubicBezTo>
                  <a:pt x="232" y="754"/>
                  <a:pt x="208" y="768"/>
                  <a:pt x="176" y="768"/>
                </a:cubicBezTo>
                <a:cubicBezTo>
                  <a:pt x="151" y="768"/>
                  <a:pt x="130" y="758"/>
                  <a:pt x="115" y="740"/>
                </a:cubicBezTo>
                <a:cubicBezTo>
                  <a:pt x="99" y="721"/>
                  <a:pt x="91" y="696"/>
                  <a:pt x="91" y="664"/>
                </a:cubicBezTo>
                <a:cubicBezTo>
                  <a:pt x="91" y="629"/>
                  <a:pt x="99" y="600"/>
                  <a:pt x="116" y="579"/>
                </a:cubicBezTo>
                <a:cubicBezTo>
                  <a:pt x="133" y="558"/>
                  <a:pt x="156" y="548"/>
                  <a:pt x="186" y="548"/>
                </a:cubicBezTo>
                <a:cubicBezTo>
                  <a:pt x="213" y="548"/>
                  <a:pt x="234" y="559"/>
                  <a:pt x="247" y="582"/>
                </a:cubicBezTo>
                <a:lnTo>
                  <a:pt x="248" y="582"/>
                </a:lnTo>
                <a:lnTo>
                  <a:pt x="248" y="553"/>
                </a:lnTo>
                <a:close/>
                <a:moveTo>
                  <a:pt x="0" y="763"/>
                </a:moveTo>
                <a:lnTo>
                  <a:pt x="0" y="763"/>
                </a:lnTo>
                <a:lnTo>
                  <a:pt x="50" y="763"/>
                </a:lnTo>
                <a:lnTo>
                  <a:pt x="50" y="469"/>
                </a:lnTo>
                <a:lnTo>
                  <a:pt x="0" y="469"/>
                </a:lnTo>
                <a:lnTo>
                  <a:pt x="0" y="763"/>
                </a:lnTo>
                <a:close/>
                <a:moveTo>
                  <a:pt x="1710" y="142"/>
                </a:moveTo>
                <a:lnTo>
                  <a:pt x="1710" y="142"/>
                </a:lnTo>
                <a:lnTo>
                  <a:pt x="1710" y="105"/>
                </a:lnTo>
                <a:lnTo>
                  <a:pt x="1660" y="105"/>
                </a:lnTo>
                <a:lnTo>
                  <a:pt x="1660" y="43"/>
                </a:lnTo>
                <a:lnTo>
                  <a:pt x="1613" y="56"/>
                </a:lnTo>
                <a:lnTo>
                  <a:pt x="1613" y="105"/>
                </a:lnTo>
                <a:lnTo>
                  <a:pt x="1579" y="105"/>
                </a:lnTo>
                <a:lnTo>
                  <a:pt x="1577" y="105"/>
                </a:lnTo>
                <a:lnTo>
                  <a:pt x="1530" y="105"/>
                </a:lnTo>
                <a:lnTo>
                  <a:pt x="1530" y="76"/>
                </a:lnTo>
                <a:cubicBezTo>
                  <a:pt x="1530" y="50"/>
                  <a:pt x="1542" y="37"/>
                  <a:pt x="1565" y="37"/>
                </a:cubicBezTo>
                <a:cubicBezTo>
                  <a:pt x="1573" y="37"/>
                  <a:pt x="1580" y="39"/>
                  <a:pt x="1587" y="43"/>
                </a:cubicBezTo>
                <a:lnTo>
                  <a:pt x="1587" y="4"/>
                </a:lnTo>
                <a:cubicBezTo>
                  <a:pt x="1580" y="1"/>
                  <a:pt x="1570" y="0"/>
                  <a:pt x="1559" y="0"/>
                </a:cubicBezTo>
                <a:cubicBezTo>
                  <a:pt x="1537" y="0"/>
                  <a:pt x="1519" y="6"/>
                  <a:pt x="1504" y="18"/>
                </a:cubicBezTo>
                <a:cubicBezTo>
                  <a:pt x="1490" y="31"/>
                  <a:pt x="1483" y="48"/>
                  <a:pt x="1483" y="71"/>
                </a:cubicBezTo>
                <a:lnTo>
                  <a:pt x="1483" y="105"/>
                </a:lnTo>
                <a:lnTo>
                  <a:pt x="1447" y="105"/>
                </a:lnTo>
                <a:lnTo>
                  <a:pt x="1447" y="142"/>
                </a:lnTo>
                <a:lnTo>
                  <a:pt x="1483" y="142"/>
                </a:lnTo>
                <a:lnTo>
                  <a:pt x="1483" y="315"/>
                </a:lnTo>
                <a:lnTo>
                  <a:pt x="1530" y="315"/>
                </a:lnTo>
                <a:lnTo>
                  <a:pt x="1530" y="142"/>
                </a:lnTo>
                <a:lnTo>
                  <a:pt x="1577" y="142"/>
                </a:lnTo>
                <a:lnTo>
                  <a:pt x="1579" y="142"/>
                </a:lnTo>
                <a:lnTo>
                  <a:pt x="1613" y="142"/>
                </a:lnTo>
                <a:lnTo>
                  <a:pt x="1613" y="261"/>
                </a:lnTo>
                <a:cubicBezTo>
                  <a:pt x="1613" y="300"/>
                  <a:pt x="1633" y="319"/>
                  <a:pt x="1674" y="319"/>
                </a:cubicBezTo>
                <a:cubicBezTo>
                  <a:pt x="1689" y="319"/>
                  <a:pt x="1701" y="317"/>
                  <a:pt x="1710" y="312"/>
                </a:cubicBezTo>
                <a:lnTo>
                  <a:pt x="1710" y="275"/>
                </a:lnTo>
                <a:cubicBezTo>
                  <a:pt x="1705" y="279"/>
                  <a:pt x="1698" y="282"/>
                  <a:pt x="1689" y="282"/>
                </a:cubicBezTo>
                <a:cubicBezTo>
                  <a:pt x="1679" y="282"/>
                  <a:pt x="1671" y="279"/>
                  <a:pt x="1667" y="274"/>
                </a:cubicBezTo>
                <a:cubicBezTo>
                  <a:pt x="1662" y="268"/>
                  <a:pt x="1660" y="259"/>
                  <a:pt x="1660" y="247"/>
                </a:cubicBezTo>
                <a:lnTo>
                  <a:pt x="1660" y="142"/>
                </a:lnTo>
                <a:lnTo>
                  <a:pt x="1710" y="142"/>
                </a:lnTo>
                <a:close/>
                <a:moveTo>
                  <a:pt x="1383" y="210"/>
                </a:moveTo>
                <a:lnTo>
                  <a:pt x="1383" y="210"/>
                </a:lnTo>
                <a:cubicBezTo>
                  <a:pt x="1383" y="187"/>
                  <a:pt x="1378" y="169"/>
                  <a:pt x="1368" y="157"/>
                </a:cubicBezTo>
                <a:cubicBezTo>
                  <a:pt x="1358" y="144"/>
                  <a:pt x="1343" y="138"/>
                  <a:pt x="1325" y="138"/>
                </a:cubicBezTo>
                <a:cubicBezTo>
                  <a:pt x="1306" y="138"/>
                  <a:pt x="1291" y="144"/>
                  <a:pt x="1281" y="157"/>
                </a:cubicBezTo>
                <a:cubicBezTo>
                  <a:pt x="1270" y="170"/>
                  <a:pt x="1264" y="188"/>
                  <a:pt x="1264" y="211"/>
                </a:cubicBezTo>
                <a:cubicBezTo>
                  <a:pt x="1264" y="233"/>
                  <a:pt x="1270" y="250"/>
                  <a:pt x="1281" y="263"/>
                </a:cubicBezTo>
                <a:cubicBezTo>
                  <a:pt x="1292" y="276"/>
                  <a:pt x="1306" y="282"/>
                  <a:pt x="1325" y="282"/>
                </a:cubicBezTo>
                <a:cubicBezTo>
                  <a:pt x="1343" y="282"/>
                  <a:pt x="1358" y="276"/>
                  <a:pt x="1368" y="263"/>
                </a:cubicBezTo>
                <a:cubicBezTo>
                  <a:pt x="1378" y="251"/>
                  <a:pt x="1383" y="233"/>
                  <a:pt x="1383" y="210"/>
                </a:cubicBezTo>
                <a:close/>
                <a:moveTo>
                  <a:pt x="1404" y="129"/>
                </a:moveTo>
                <a:lnTo>
                  <a:pt x="1404" y="129"/>
                </a:lnTo>
                <a:cubicBezTo>
                  <a:pt x="1423" y="148"/>
                  <a:pt x="1432" y="175"/>
                  <a:pt x="1432" y="209"/>
                </a:cubicBezTo>
                <a:cubicBezTo>
                  <a:pt x="1432" y="242"/>
                  <a:pt x="1422" y="269"/>
                  <a:pt x="1402" y="289"/>
                </a:cubicBezTo>
                <a:cubicBezTo>
                  <a:pt x="1382" y="310"/>
                  <a:pt x="1356" y="320"/>
                  <a:pt x="1322" y="320"/>
                </a:cubicBezTo>
                <a:cubicBezTo>
                  <a:pt x="1290" y="320"/>
                  <a:pt x="1264" y="310"/>
                  <a:pt x="1245" y="290"/>
                </a:cubicBezTo>
                <a:cubicBezTo>
                  <a:pt x="1225" y="271"/>
                  <a:pt x="1216" y="245"/>
                  <a:pt x="1216" y="212"/>
                </a:cubicBezTo>
                <a:cubicBezTo>
                  <a:pt x="1216" y="177"/>
                  <a:pt x="1226" y="149"/>
                  <a:pt x="1246" y="129"/>
                </a:cubicBezTo>
                <a:cubicBezTo>
                  <a:pt x="1266" y="110"/>
                  <a:pt x="1293" y="100"/>
                  <a:pt x="1327" y="100"/>
                </a:cubicBezTo>
                <a:cubicBezTo>
                  <a:pt x="1360" y="100"/>
                  <a:pt x="1386" y="109"/>
                  <a:pt x="1404" y="129"/>
                </a:cubicBezTo>
                <a:close/>
                <a:moveTo>
                  <a:pt x="1172" y="217"/>
                </a:moveTo>
                <a:lnTo>
                  <a:pt x="1172" y="217"/>
                </a:lnTo>
                <a:cubicBezTo>
                  <a:pt x="1167" y="212"/>
                  <a:pt x="1161" y="208"/>
                  <a:pt x="1154" y="204"/>
                </a:cubicBezTo>
                <a:cubicBezTo>
                  <a:pt x="1147" y="200"/>
                  <a:pt x="1139" y="197"/>
                  <a:pt x="1129" y="193"/>
                </a:cubicBezTo>
                <a:cubicBezTo>
                  <a:pt x="1123" y="191"/>
                  <a:pt x="1117" y="188"/>
                  <a:pt x="1111" y="186"/>
                </a:cubicBezTo>
                <a:cubicBezTo>
                  <a:pt x="1106" y="184"/>
                  <a:pt x="1102" y="182"/>
                  <a:pt x="1098" y="180"/>
                </a:cubicBezTo>
                <a:cubicBezTo>
                  <a:pt x="1094" y="177"/>
                  <a:pt x="1091" y="175"/>
                  <a:pt x="1089" y="172"/>
                </a:cubicBezTo>
                <a:cubicBezTo>
                  <a:pt x="1087" y="168"/>
                  <a:pt x="1086" y="165"/>
                  <a:pt x="1086" y="160"/>
                </a:cubicBezTo>
                <a:cubicBezTo>
                  <a:pt x="1086" y="156"/>
                  <a:pt x="1087" y="153"/>
                  <a:pt x="1089" y="150"/>
                </a:cubicBezTo>
                <a:cubicBezTo>
                  <a:pt x="1091" y="147"/>
                  <a:pt x="1094" y="144"/>
                  <a:pt x="1097" y="142"/>
                </a:cubicBezTo>
                <a:cubicBezTo>
                  <a:pt x="1101" y="140"/>
                  <a:pt x="1105" y="138"/>
                  <a:pt x="1110" y="137"/>
                </a:cubicBezTo>
                <a:cubicBezTo>
                  <a:pt x="1115" y="136"/>
                  <a:pt x="1120" y="135"/>
                  <a:pt x="1126" y="135"/>
                </a:cubicBezTo>
                <a:cubicBezTo>
                  <a:pt x="1145" y="135"/>
                  <a:pt x="1162" y="140"/>
                  <a:pt x="1177" y="150"/>
                </a:cubicBezTo>
                <a:lnTo>
                  <a:pt x="1177" y="109"/>
                </a:lnTo>
                <a:cubicBezTo>
                  <a:pt x="1162" y="103"/>
                  <a:pt x="1144" y="100"/>
                  <a:pt x="1125" y="100"/>
                </a:cubicBezTo>
                <a:cubicBezTo>
                  <a:pt x="1114" y="100"/>
                  <a:pt x="1103" y="101"/>
                  <a:pt x="1093" y="104"/>
                </a:cubicBezTo>
                <a:cubicBezTo>
                  <a:pt x="1083" y="106"/>
                  <a:pt x="1074" y="110"/>
                  <a:pt x="1065" y="116"/>
                </a:cubicBezTo>
                <a:cubicBezTo>
                  <a:pt x="1057" y="121"/>
                  <a:pt x="1051" y="127"/>
                  <a:pt x="1046" y="135"/>
                </a:cubicBezTo>
                <a:cubicBezTo>
                  <a:pt x="1041" y="143"/>
                  <a:pt x="1039" y="152"/>
                  <a:pt x="1039" y="162"/>
                </a:cubicBezTo>
                <a:cubicBezTo>
                  <a:pt x="1039" y="170"/>
                  <a:pt x="1040" y="177"/>
                  <a:pt x="1043" y="183"/>
                </a:cubicBezTo>
                <a:cubicBezTo>
                  <a:pt x="1045" y="190"/>
                  <a:pt x="1048" y="195"/>
                  <a:pt x="1053" y="200"/>
                </a:cubicBezTo>
                <a:cubicBezTo>
                  <a:pt x="1057" y="205"/>
                  <a:pt x="1063" y="209"/>
                  <a:pt x="1070" y="213"/>
                </a:cubicBezTo>
                <a:cubicBezTo>
                  <a:pt x="1077" y="217"/>
                  <a:pt x="1085" y="220"/>
                  <a:pt x="1093" y="224"/>
                </a:cubicBezTo>
                <a:cubicBezTo>
                  <a:pt x="1100" y="226"/>
                  <a:pt x="1107" y="229"/>
                  <a:pt x="1112" y="231"/>
                </a:cubicBezTo>
                <a:cubicBezTo>
                  <a:pt x="1118" y="233"/>
                  <a:pt x="1123" y="235"/>
                  <a:pt x="1127" y="238"/>
                </a:cubicBezTo>
                <a:cubicBezTo>
                  <a:pt x="1131" y="240"/>
                  <a:pt x="1135" y="243"/>
                  <a:pt x="1137" y="247"/>
                </a:cubicBezTo>
                <a:cubicBezTo>
                  <a:pt x="1140" y="250"/>
                  <a:pt x="1141" y="254"/>
                  <a:pt x="1141" y="259"/>
                </a:cubicBezTo>
                <a:cubicBezTo>
                  <a:pt x="1141" y="276"/>
                  <a:pt x="1126" y="284"/>
                  <a:pt x="1098" y="284"/>
                </a:cubicBezTo>
                <a:cubicBezTo>
                  <a:pt x="1076" y="284"/>
                  <a:pt x="1057" y="278"/>
                  <a:pt x="1039" y="264"/>
                </a:cubicBezTo>
                <a:lnTo>
                  <a:pt x="1039" y="308"/>
                </a:lnTo>
                <a:cubicBezTo>
                  <a:pt x="1056" y="316"/>
                  <a:pt x="1076" y="320"/>
                  <a:pt x="1099" y="320"/>
                </a:cubicBezTo>
                <a:cubicBezTo>
                  <a:pt x="1110" y="320"/>
                  <a:pt x="1122" y="318"/>
                  <a:pt x="1132" y="316"/>
                </a:cubicBezTo>
                <a:cubicBezTo>
                  <a:pt x="1143" y="313"/>
                  <a:pt x="1153" y="309"/>
                  <a:pt x="1161" y="304"/>
                </a:cubicBezTo>
                <a:cubicBezTo>
                  <a:pt x="1169" y="299"/>
                  <a:pt x="1176" y="292"/>
                  <a:pt x="1181" y="285"/>
                </a:cubicBezTo>
                <a:cubicBezTo>
                  <a:pt x="1185" y="277"/>
                  <a:pt x="1188" y="267"/>
                  <a:pt x="1188" y="257"/>
                </a:cubicBezTo>
                <a:cubicBezTo>
                  <a:pt x="1188" y="248"/>
                  <a:pt x="1187" y="240"/>
                  <a:pt x="1184" y="234"/>
                </a:cubicBezTo>
                <a:cubicBezTo>
                  <a:pt x="1181" y="228"/>
                  <a:pt x="1177" y="222"/>
                  <a:pt x="1172" y="217"/>
                </a:cubicBezTo>
                <a:close/>
                <a:moveTo>
                  <a:pt x="840" y="211"/>
                </a:moveTo>
                <a:lnTo>
                  <a:pt x="840" y="211"/>
                </a:lnTo>
                <a:cubicBezTo>
                  <a:pt x="840" y="233"/>
                  <a:pt x="845" y="250"/>
                  <a:pt x="856" y="263"/>
                </a:cubicBezTo>
                <a:cubicBezTo>
                  <a:pt x="867" y="276"/>
                  <a:pt x="882" y="282"/>
                  <a:pt x="900" y="282"/>
                </a:cubicBezTo>
                <a:cubicBezTo>
                  <a:pt x="919" y="282"/>
                  <a:pt x="933" y="276"/>
                  <a:pt x="943" y="263"/>
                </a:cubicBezTo>
                <a:cubicBezTo>
                  <a:pt x="954" y="251"/>
                  <a:pt x="959" y="233"/>
                  <a:pt x="959" y="210"/>
                </a:cubicBezTo>
                <a:cubicBezTo>
                  <a:pt x="959" y="187"/>
                  <a:pt x="954" y="169"/>
                  <a:pt x="943" y="157"/>
                </a:cubicBezTo>
                <a:cubicBezTo>
                  <a:pt x="933" y="144"/>
                  <a:pt x="919" y="138"/>
                  <a:pt x="900" y="138"/>
                </a:cubicBezTo>
                <a:cubicBezTo>
                  <a:pt x="882" y="138"/>
                  <a:pt x="867" y="144"/>
                  <a:pt x="856" y="157"/>
                </a:cubicBezTo>
                <a:cubicBezTo>
                  <a:pt x="845" y="170"/>
                  <a:pt x="840" y="188"/>
                  <a:pt x="840" y="211"/>
                </a:cubicBezTo>
                <a:close/>
                <a:moveTo>
                  <a:pt x="820" y="290"/>
                </a:moveTo>
                <a:lnTo>
                  <a:pt x="820" y="290"/>
                </a:lnTo>
                <a:cubicBezTo>
                  <a:pt x="801" y="271"/>
                  <a:pt x="791" y="245"/>
                  <a:pt x="791" y="212"/>
                </a:cubicBezTo>
                <a:cubicBezTo>
                  <a:pt x="791" y="177"/>
                  <a:pt x="801" y="149"/>
                  <a:pt x="822" y="129"/>
                </a:cubicBezTo>
                <a:cubicBezTo>
                  <a:pt x="842" y="110"/>
                  <a:pt x="869" y="100"/>
                  <a:pt x="903" y="100"/>
                </a:cubicBezTo>
                <a:cubicBezTo>
                  <a:pt x="936" y="100"/>
                  <a:pt x="962" y="109"/>
                  <a:pt x="980" y="129"/>
                </a:cubicBezTo>
                <a:cubicBezTo>
                  <a:pt x="998" y="148"/>
                  <a:pt x="1007" y="175"/>
                  <a:pt x="1007" y="209"/>
                </a:cubicBezTo>
                <a:cubicBezTo>
                  <a:pt x="1007" y="242"/>
                  <a:pt x="997" y="269"/>
                  <a:pt x="978" y="289"/>
                </a:cubicBezTo>
                <a:cubicBezTo>
                  <a:pt x="958" y="310"/>
                  <a:pt x="931" y="320"/>
                  <a:pt x="898" y="320"/>
                </a:cubicBezTo>
                <a:cubicBezTo>
                  <a:pt x="866" y="320"/>
                  <a:pt x="840" y="310"/>
                  <a:pt x="820" y="290"/>
                </a:cubicBezTo>
                <a:close/>
                <a:moveTo>
                  <a:pt x="701" y="214"/>
                </a:moveTo>
                <a:lnTo>
                  <a:pt x="701" y="214"/>
                </a:lnTo>
                <a:cubicBezTo>
                  <a:pt x="701" y="192"/>
                  <a:pt x="706" y="175"/>
                  <a:pt x="715" y="162"/>
                </a:cubicBezTo>
                <a:cubicBezTo>
                  <a:pt x="724" y="150"/>
                  <a:pt x="736" y="143"/>
                  <a:pt x="750" y="143"/>
                </a:cubicBezTo>
                <a:cubicBezTo>
                  <a:pt x="761" y="143"/>
                  <a:pt x="769" y="145"/>
                  <a:pt x="775" y="150"/>
                </a:cubicBezTo>
                <a:lnTo>
                  <a:pt x="775" y="105"/>
                </a:lnTo>
                <a:cubicBezTo>
                  <a:pt x="771" y="102"/>
                  <a:pt x="764" y="101"/>
                  <a:pt x="755" y="101"/>
                </a:cubicBezTo>
                <a:cubicBezTo>
                  <a:pt x="743" y="101"/>
                  <a:pt x="733" y="105"/>
                  <a:pt x="723" y="113"/>
                </a:cubicBezTo>
                <a:cubicBezTo>
                  <a:pt x="713" y="122"/>
                  <a:pt x="706" y="133"/>
                  <a:pt x="702" y="148"/>
                </a:cubicBezTo>
                <a:lnTo>
                  <a:pt x="701" y="148"/>
                </a:lnTo>
                <a:lnTo>
                  <a:pt x="701" y="105"/>
                </a:lnTo>
                <a:lnTo>
                  <a:pt x="653" y="105"/>
                </a:lnTo>
                <a:lnTo>
                  <a:pt x="653" y="315"/>
                </a:lnTo>
                <a:lnTo>
                  <a:pt x="701" y="315"/>
                </a:lnTo>
                <a:lnTo>
                  <a:pt x="701" y="214"/>
                </a:lnTo>
                <a:close/>
                <a:moveTo>
                  <a:pt x="610" y="264"/>
                </a:moveTo>
                <a:lnTo>
                  <a:pt x="610" y="264"/>
                </a:lnTo>
                <a:cubicBezTo>
                  <a:pt x="595" y="276"/>
                  <a:pt x="579" y="282"/>
                  <a:pt x="561" y="282"/>
                </a:cubicBezTo>
                <a:cubicBezTo>
                  <a:pt x="541" y="282"/>
                  <a:pt x="525" y="276"/>
                  <a:pt x="513" y="263"/>
                </a:cubicBezTo>
                <a:cubicBezTo>
                  <a:pt x="501" y="250"/>
                  <a:pt x="495" y="233"/>
                  <a:pt x="495" y="212"/>
                </a:cubicBezTo>
                <a:cubicBezTo>
                  <a:pt x="495" y="189"/>
                  <a:pt x="501" y="172"/>
                  <a:pt x="514" y="158"/>
                </a:cubicBezTo>
                <a:cubicBezTo>
                  <a:pt x="527" y="144"/>
                  <a:pt x="543" y="138"/>
                  <a:pt x="563" y="138"/>
                </a:cubicBezTo>
                <a:cubicBezTo>
                  <a:pt x="580" y="138"/>
                  <a:pt x="595" y="143"/>
                  <a:pt x="610" y="154"/>
                </a:cubicBezTo>
                <a:lnTo>
                  <a:pt x="610" y="110"/>
                </a:lnTo>
                <a:cubicBezTo>
                  <a:pt x="595" y="103"/>
                  <a:pt x="579" y="100"/>
                  <a:pt x="559" y="100"/>
                </a:cubicBezTo>
                <a:cubicBezTo>
                  <a:pt x="525" y="100"/>
                  <a:pt x="497" y="110"/>
                  <a:pt x="477" y="131"/>
                </a:cubicBezTo>
                <a:cubicBezTo>
                  <a:pt x="456" y="152"/>
                  <a:pt x="446" y="180"/>
                  <a:pt x="446" y="215"/>
                </a:cubicBezTo>
                <a:cubicBezTo>
                  <a:pt x="446" y="246"/>
                  <a:pt x="456" y="271"/>
                  <a:pt x="475" y="290"/>
                </a:cubicBezTo>
                <a:cubicBezTo>
                  <a:pt x="494" y="310"/>
                  <a:pt x="519" y="320"/>
                  <a:pt x="550" y="320"/>
                </a:cubicBezTo>
                <a:cubicBezTo>
                  <a:pt x="573" y="320"/>
                  <a:pt x="593" y="315"/>
                  <a:pt x="610" y="305"/>
                </a:cubicBezTo>
                <a:lnTo>
                  <a:pt x="610" y="264"/>
                </a:lnTo>
                <a:close/>
                <a:moveTo>
                  <a:pt x="386" y="61"/>
                </a:moveTo>
                <a:lnTo>
                  <a:pt x="386" y="61"/>
                </a:lnTo>
                <a:cubicBezTo>
                  <a:pt x="394" y="61"/>
                  <a:pt x="401" y="58"/>
                  <a:pt x="407" y="53"/>
                </a:cubicBezTo>
                <a:cubicBezTo>
                  <a:pt x="412" y="47"/>
                  <a:pt x="415" y="41"/>
                  <a:pt x="415" y="34"/>
                </a:cubicBezTo>
                <a:cubicBezTo>
                  <a:pt x="415" y="26"/>
                  <a:pt x="412" y="19"/>
                  <a:pt x="407" y="14"/>
                </a:cubicBezTo>
                <a:cubicBezTo>
                  <a:pt x="401" y="9"/>
                  <a:pt x="394" y="7"/>
                  <a:pt x="386" y="7"/>
                </a:cubicBezTo>
                <a:cubicBezTo>
                  <a:pt x="378" y="7"/>
                  <a:pt x="372" y="9"/>
                  <a:pt x="366" y="14"/>
                </a:cubicBezTo>
                <a:cubicBezTo>
                  <a:pt x="360" y="19"/>
                  <a:pt x="358" y="26"/>
                  <a:pt x="358" y="34"/>
                </a:cubicBezTo>
                <a:cubicBezTo>
                  <a:pt x="358" y="41"/>
                  <a:pt x="360" y="48"/>
                  <a:pt x="366" y="53"/>
                </a:cubicBezTo>
                <a:cubicBezTo>
                  <a:pt x="372" y="58"/>
                  <a:pt x="378" y="61"/>
                  <a:pt x="386" y="61"/>
                </a:cubicBezTo>
                <a:close/>
                <a:moveTo>
                  <a:pt x="362" y="315"/>
                </a:moveTo>
                <a:lnTo>
                  <a:pt x="362" y="315"/>
                </a:lnTo>
                <a:lnTo>
                  <a:pt x="410" y="315"/>
                </a:lnTo>
                <a:lnTo>
                  <a:pt x="410" y="105"/>
                </a:lnTo>
                <a:lnTo>
                  <a:pt x="362" y="105"/>
                </a:lnTo>
                <a:lnTo>
                  <a:pt x="362" y="315"/>
                </a:lnTo>
                <a:close/>
                <a:moveTo>
                  <a:pt x="249" y="21"/>
                </a:moveTo>
                <a:lnTo>
                  <a:pt x="249" y="21"/>
                </a:lnTo>
                <a:lnTo>
                  <a:pt x="316" y="21"/>
                </a:lnTo>
                <a:lnTo>
                  <a:pt x="316" y="315"/>
                </a:lnTo>
                <a:lnTo>
                  <a:pt x="267" y="315"/>
                </a:lnTo>
                <a:lnTo>
                  <a:pt x="267" y="124"/>
                </a:lnTo>
                <a:cubicBezTo>
                  <a:pt x="267" y="109"/>
                  <a:pt x="268" y="90"/>
                  <a:pt x="270" y="67"/>
                </a:cubicBezTo>
                <a:lnTo>
                  <a:pt x="269" y="67"/>
                </a:lnTo>
                <a:cubicBezTo>
                  <a:pt x="266" y="80"/>
                  <a:pt x="264" y="89"/>
                  <a:pt x="261" y="95"/>
                </a:cubicBezTo>
                <a:lnTo>
                  <a:pt x="173" y="315"/>
                </a:lnTo>
                <a:lnTo>
                  <a:pt x="140" y="315"/>
                </a:lnTo>
                <a:lnTo>
                  <a:pt x="52" y="96"/>
                </a:lnTo>
                <a:cubicBezTo>
                  <a:pt x="49" y="90"/>
                  <a:pt x="47" y="80"/>
                  <a:pt x="44" y="67"/>
                </a:cubicBezTo>
                <a:lnTo>
                  <a:pt x="43" y="67"/>
                </a:lnTo>
                <a:cubicBezTo>
                  <a:pt x="44" y="79"/>
                  <a:pt x="45" y="98"/>
                  <a:pt x="45" y="125"/>
                </a:cubicBezTo>
                <a:lnTo>
                  <a:pt x="45" y="315"/>
                </a:lnTo>
                <a:lnTo>
                  <a:pt x="0" y="315"/>
                </a:lnTo>
                <a:lnTo>
                  <a:pt x="0" y="21"/>
                </a:lnTo>
                <a:lnTo>
                  <a:pt x="68" y="21"/>
                </a:lnTo>
                <a:lnTo>
                  <a:pt x="146" y="216"/>
                </a:lnTo>
                <a:cubicBezTo>
                  <a:pt x="152" y="231"/>
                  <a:pt x="155" y="243"/>
                  <a:pt x="157" y="250"/>
                </a:cubicBezTo>
                <a:lnTo>
                  <a:pt x="158" y="250"/>
                </a:lnTo>
                <a:cubicBezTo>
                  <a:pt x="163" y="235"/>
                  <a:pt x="167" y="223"/>
                  <a:pt x="171" y="216"/>
                </a:cubicBezTo>
                <a:lnTo>
                  <a:pt x="249" y="21"/>
                </a:lnTo>
                <a:close/>
              </a:path>
            </a:pathLst>
          </a:custGeom>
          <a:solidFill>
            <a:srgbClr val="D7312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Segoe UI" panose="020B0502040204020203" pitchFamily="34" charset="0"/>
              <a:ea typeface="微软雅黑" panose="020B0503020204020204" pitchFamily="34" charset="-122"/>
            </a:endParaRPr>
          </a:p>
        </p:txBody>
      </p:sp>
      <p:pic>
        <p:nvPicPr>
          <p:cNvPr id="7" name="Picture 6" descr="Microsoft Ignite cube graphic">
            <a:extLst>
              <a:ext uri="{FF2B5EF4-FFF2-40B4-BE49-F238E27FC236}">
                <a16:creationId xmlns:a16="http://schemas.microsoft.com/office/drawing/2014/main" id="{AEB1E43F-243E-134D-9418-B32A73E0E48E}"/>
              </a:ext>
              <a:ext uri="{C183D7F6-B498-43B3-948B-1728B52AA6E4}">
                <adec:decorative xmlns:adec="http://schemas.microsoft.com/office/drawing/2017/decorative" val="0"/>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4138046" y="0"/>
            <a:ext cx="8053953"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6616337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D83B0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4">
            <a:extLst>
              <a:ext uri="{FF2B5EF4-FFF2-40B4-BE49-F238E27FC236}">
                <a16:creationId xmlns:a16="http://schemas.microsoft.com/office/drawing/2014/main" id="{7E582958-B9FC-45CD-B97B-46119EB37ECC}"/>
              </a:ext>
            </a:extLst>
          </p:cNvPr>
          <p:cNvSpPr>
            <a:spLocks noGrp="1"/>
          </p:cNvSpPr>
          <p:nvPr>
            <p:ph type="body" sz="quarter" idx="14" hasCustomPrompt="1"/>
          </p:nvPr>
        </p:nvSpPr>
        <p:spPr>
          <a:xfrm>
            <a:off x="584200" y="6016752"/>
            <a:ext cx="55138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Session code</a:t>
            </a:r>
          </a:p>
        </p:txBody>
      </p:sp>
      <p:pic>
        <p:nvPicPr>
          <p:cNvPr id="6" name="MS logo gray - EMF" descr="Microsoft logo, gray text version">
            <a:extLst>
              <a:ext uri="{FF2B5EF4-FFF2-40B4-BE49-F238E27FC236}">
                <a16:creationId xmlns:a16="http://schemas.microsoft.com/office/drawing/2014/main" id="{F28077D6-7EB1-4B7E-84A0-48374B645BA8}"/>
              </a:ext>
            </a:extLst>
          </p:cNvPr>
          <p:cNvPicPr>
            <a:picLocks noChangeAspect="1"/>
          </p:cNvPicPr>
          <p:nvPr/>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3752682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8" name="Text Placeholder 4">
            <a:extLst>
              <a:ext uri="{FF2B5EF4-FFF2-40B4-BE49-F238E27FC236}">
                <a16:creationId xmlns:a16="http://schemas.microsoft.com/office/drawing/2014/main" id="{6551D545-C251-4D4D-AB3D-52FE003820E0}"/>
              </a:ext>
            </a:extLst>
          </p:cNvPr>
          <p:cNvSpPr>
            <a:spLocks noGrp="1"/>
          </p:cNvSpPr>
          <p:nvPr>
            <p:ph type="body" sz="quarter" idx="14" hasCustomPrompt="1"/>
          </p:nvPr>
        </p:nvSpPr>
        <p:spPr>
          <a:xfrm>
            <a:off x="584200" y="6016752"/>
            <a:ext cx="41422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Session code</a:t>
            </a:r>
          </a:p>
        </p:txBody>
      </p:sp>
      <p:pic>
        <p:nvPicPr>
          <p:cNvPr id="7" name="Picture 6" descr="Microsoft Ignite cube graphic">
            <a:extLst>
              <a:ext uri="{FF2B5EF4-FFF2-40B4-BE49-F238E27FC236}">
                <a16:creationId xmlns:a16="http://schemas.microsoft.com/office/drawing/2014/main" id="{401D67D2-C1F9-48BE-931F-741D00A15B06}"/>
              </a:ext>
              <a:ext uri="{C183D7F6-B498-43B3-948B-1728B52AA6E4}">
                <adec:decorative xmlns:adec="http://schemas.microsoft.com/office/drawing/2017/decorative" val="0"/>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4091552" y="0"/>
            <a:ext cx="8100447"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1766591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Title Slide 3">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4">
            <a:extLst>
              <a:ext uri="{FF2B5EF4-FFF2-40B4-BE49-F238E27FC236}">
                <a16:creationId xmlns:a16="http://schemas.microsoft.com/office/drawing/2014/main" id="{29E8D49A-E1F4-4A07-AB4E-D44DDE006610}"/>
              </a:ext>
            </a:extLst>
          </p:cNvPr>
          <p:cNvSpPr>
            <a:spLocks noGrp="1"/>
          </p:cNvSpPr>
          <p:nvPr>
            <p:ph type="body" sz="quarter" idx="14" hasCustomPrompt="1"/>
          </p:nvPr>
        </p:nvSpPr>
        <p:spPr>
          <a:xfrm>
            <a:off x="584199" y="6016752"/>
            <a:ext cx="5510213"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Session code</a:t>
            </a:r>
          </a:p>
        </p:txBody>
      </p:sp>
      <p:pic>
        <p:nvPicPr>
          <p:cNvPr id="8" name="Picture 7" descr="Microsoft Ignite cube graphic">
            <a:extLst>
              <a:ext uri="{FF2B5EF4-FFF2-40B4-BE49-F238E27FC236}">
                <a16:creationId xmlns:a16="http://schemas.microsoft.com/office/drawing/2014/main" id="{1F0180E0-8AEF-4805-B05D-B6A240DA0D30}"/>
              </a:ext>
              <a:ext uri="{C183D7F6-B498-43B3-948B-1728B52AA6E4}">
                <adec:decorative xmlns:adec="http://schemas.microsoft.com/office/drawing/2017/decorative" val="0"/>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8074617" y="-1"/>
            <a:ext cx="4117383" cy="6858001"/>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5876345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8" name="Text Placeholder 4">
            <a:extLst>
              <a:ext uri="{FF2B5EF4-FFF2-40B4-BE49-F238E27FC236}">
                <a16:creationId xmlns:a16="http://schemas.microsoft.com/office/drawing/2014/main" id="{15DA218C-BA83-4181-901D-C486606417EB}"/>
              </a:ext>
            </a:extLst>
          </p:cNvPr>
          <p:cNvSpPr>
            <a:spLocks noGrp="1"/>
          </p:cNvSpPr>
          <p:nvPr>
            <p:ph type="body" sz="quarter" idx="14" hasCustomPrompt="1"/>
          </p:nvPr>
        </p:nvSpPr>
        <p:spPr>
          <a:xfrm>
            <a:off x="584200" y="6016752"/>
            <a:ext cx="41422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Session code</a:t>
            </a:r>
          </a:p>
        </p:txBody>
      </p:sp>
      <p:pic>
        <p:nvPicPr>
          <p:cNvPr id="6" name="Picture 5" descr="A person sitting at a table using a computer&#10;&#10;Description automatically generated">
            <a:extLst>
              <a:ext uri="{FF2B5EF4-FFF2-40B4-BE49-F238E27FC236}">
                <a16:creationId xmlns:a16="http://schemas.microsoft.com/office/drawing/2014/main" id="{1B5497F1-768F-45ED-85F1-D14B37BE1F76}"/>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6103633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944489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1201735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092608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7710247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Tree>
    <p:extLst>
      <p:ext uri="{BB962C8B-B14F-4D97-AF65-F5344CB8AC3E}">
        <p14:creationId xmlns:p14="http://schemas.microsoft.com/office/powerpoint/2010/main" val="386195793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6081453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96433024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Tree>
    <p:extLst>
      <p:ext uri="{BB962C8B-B14F-4D97-AF65-F5344CB8AC3E}">
        <p14:creationId xmlns:p14="http://schemas.microsoft.com/office/powerpoint/2010/main" val="147187499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Tree>
    <p:extLst>
      <p:ext uri="{BB962C8B-B14F-4D97-AF65-F5344CB8AC3E}">
        <p14:creationId xmlns:p14="http://schemas.microsoft.com/office/powerpoint/2010/main" val="16818734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Tree>
    <p:extLst>
      <p:ext uri="{BB962C8B-B14F-4D97-AF65-F5344CB8AC3E}">
        <p14:creationId xmlns:p14="http://schemas.microsoft.com/office/powerpoint/2010/main" val="389275342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Tree>
    <p:extLst>
      <p:ext uri="{BB962C8B-B14F-4D97-AF65-F5344CB8AC3E}">
        <p14:creationId xmlns:p14="http://schemas.microsoft.com/office/powerpoint/2010/main" val="439687165"/>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Tree>
    <p:extLst>
      <p:ext uri="{BB962C8B-B14F-4D97-AF65-F5344CB8AC3E}">
        <p14:creationId xmlns:p14="http://schemas.microsoft.com/office/powerpoint/2010/main" val="3276195750"/>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Tree>
    <p:extLst>
      <p:ext uri="{BB962C8B-B14F-4D97-AF65-F5344CB8AC3E}">
        <p14:creationId xmlns:p14="http://schemas.microsoft.com/office/powerpoint/2010/main" val="423443697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Tree>
    <p:extLst>
      <p:ext uri="{BB962C8B-B14F-4D97-AF65-F5344CB8AC3E}">
        <p14:creationId xmlns:p14="http://schemas.microsoft.com/office/powerpoint/2010/main" val="61243554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latin typeface="Segoe UI" panose="020B0502040204020203" pitchFamily="34" charset="0"/>
                <a:ea typeface="微软雅黑" panose="020B0503020204020204" pitchFamily="34" charset="-122"/>
              </a:rPr>
              <a:t>Dag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Tree>
    <p:extLst>
      <p:ext uri="{BB962C8B-B14F-4D97-AF65-F5344CB8AC3E}">
        <p14:creationId xmlns:p14="http://schemas.microsoft.com/office/powerpoint/2010/main" val="542059954"/>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Tree>
    <p:extLst>
      <p:ext uri="{BB962C8B-B14F-4D97-AF65-F5344CB8AC3E}">
        <p14:creationId xmlns:p14="http://schemas.microsoft.com/office/powerpoint/2010/main" val="3361822097"/>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latin typeface="Segoe UI" panose="020B0502040204020203" pitchFamily="34" charset="0"/>
                <a:ea typeface="微软雅黑" panose="020B0503020204020204" pitchFamily="34" charset="-122"/>
              </a:rPr>
              <a:t>Drag &amp; drop a screenshot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here or click or tap icon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below to insert </a:t>
            </a:r>
          </a:p>
        </p:txBody>
      </p:sp>
    </p:spTree>
    <p:extLst>
      <p:ext uri="{BB962C8B-B14F-4D97-AF65-F5344CB8AC3E}">
        <p14:creationId xmlns:p14="http://schemas.microsoft.com/office/powerpoint/2010/main" val="1039699192"/>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60970143"/>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p:cSld name="Title and text side by side">
    <p:bg bwMode="ltGray">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latin typeface="Segoe UI" panose="020B0502040204020203" pitchFamily="34" charset="0"/>
              <a:ea typeface="微软雅黑" panose="020B0503020204020204" pitchFamily="34" charset="-122"/>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a:noFill/>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311504309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latin typeface="Segoe UI" panose="020B0502040204020203" pitchFamily="34" charset="0"/>
              <a:ea typeface="微软雅黑" panose="020B0503020204020204" pitchFamily="34" charset="-122"/>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94951480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9192942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1"/>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E924359-C8C2-4219-A048-2F8283969105}"/>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4417017" y="-10886"/>
            <a:ext cx="7787832" cy="6881400"/>
          </a:xfrm>
          <a:prstGeom prst="rect">
            <a:avLst/>
          </a:prstGeom>
        </p:spPr>
      </p:pic>
      <p:sp>
        <p:nvSpPr>
          <p:cNvPr id="2" name="Title 1"/>
          <p:cNvSpPr>
            <a:spLocks noGrp="1"/>
          </p:cNvSpPr>
          <p:nvPr>
            <p:ph type="title" hasCustomPrompt="1"/>
          </p:nvPr>
        </p:nvSpPr>
        <p:spPr>
          <a:xfrm>
            <a:off x="585216" y="3033223"/>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55107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586941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descr="Microsoft Ignite cube graphic">
            <a:extLst>
              <a:ext uri="{FF2B5EF4-FFF2-40B4-BE49-F238E27FC236}">
                <a16:creationId xmlns:a16="http://schemas.microsoft.com/office/drawing/2014/main" id="{30EEB0D1-1E0C-44AC-A84C-4B781152A448}"/>
              </a:ext>
              <a:ext uri="{C183D7F6-B498-43B3-948B-1728B52AA6E4}">
                <adec:decorative xmlns:adec="http://schemas.microsoft.com/office/drawing/2017/decorative" val="0"/>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8074617" y="-1"/>
            <a:ext cx="4117383" cy="6858001"/>
          </a:xfrm>
          <a:prstGeom prst="rect">
            <a:avLst/>
          </a:prstGeom>
        </p:spPr>
      </p:pic>
      <p:pic>
        <p:nvPicPr>
          <p:cNvPr id="5" name="Picture 4">
            <a:extLst>
              <a:ext uri="{FF2B5EF4-FFF2-40B4-BE49-F238E27FC236}">
                <a16:creationId xmlns:a16="http://schemas.microsoft.com/office/drawing/2014/main" id="{6EDAF865-9F50-42FB-80A5-D029FCC2E8F2}"/>
              </a:ext>
            </a:extLst>
          </p:cNvPr>
          <p:cNvPicPr>
            <a:picLocks noChangeAspect="1"/>
          </p:cNvPicPr>
          <p:nvPr userDrawn="1"/>
        </p:nvPicPr>
        <p:blipFill>
          <a:blip r:embed="rId3"/>
          <a:stretch>
            <a:fillRect/>
          </a:stretch>
        </p:blipFill>
        <p:spPr>
          <a:xfrm>
            <a:off x="9344025" y="3898483"/>
            <a:ext cx="2265363" cy="2370555"/>
          </a:xfrm>
          <a:prstGeom prst="rect">
            <a:avLst/>
          </a:prstGeom>
        </p:spPr>
      </p:pic>
    </p:spTree>
    <p:extLst>
      <p:ext uri="{BB962C8B-B14F-4D97-AF65-F5344CB8AC3E}">
        <p14:creationId xmlns:p14="http://schemas.microsoft.com/office/powerpoint/2010/main" val="239396453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612359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9687376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5950764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Tree>
    <p:extLst>
      <p:ext uri="{BB962C8B-B14F-4D97-AF65-F5344CB8AC3E}">
        <p14:creationId xmlns:p14="http://schemas.microsoft.com/office/powerpoint/2010/main" val="3495500069"/>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latin typeface="Segoe UI" panose="020B0502040204020203" pitchFamily="34" charset="0"/>
                <a:ea typeface="微软雅黑" panose="020B0503020204020204" pitchFamily="34" charset="-122"/>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3639508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40205617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E51E60-1E9A-4332-8700-5004ACC90B4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CD5D7EE-C4EE-4038-8F2E-AA750962224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14DE5DD-4883-467E-A3BE-55299BC49B8E}"/>
              </a:ext>
            </a:extLst>
          </p:cNvPr>
          <p:cNvSpPr>
            <a:spLocks noGrp="1"/>
          </p:cNvSpPr>
          <p:nvPr>
            <p:ph type="dt" sz="half" idx="10"/>
          </p:nvPr>
        </p:nvSpPr>
        <p:spPr/>
        <p:txBody>
          <a:bodyPr/>
          <a:lstStyle/>
          <a:p>
            <a:fld id="{787DE7C4-E45F-4F98-ABEA-DC46C755A483}" type="datetimeFigureOut">
              <a:rPr lang="en-US" smtClean="0">
                <a:latin typeface="Segoe UI" panose="020B0502040204020203" pitchFamily="34" charset="0"/>
                <a:ea typeface="微软雅黑" panose="020B0503020204020204" pitchFamily="34" charset="-122"/>
              </a:rPr>
              <a:t>8/12/2020</a:t>
            </a:fld>
            <a:endParaRPr lang="en-US">
              <a:latin typeface="Segoe UI" panose="020B0502040204020203" pitchFamily="34" charset="0"/>
              <a:ea typeface="微软雅黑" panose="020B0503020204020204" pitchFamily="34" charset="-122"/>
            </a:endParaRPr>
          </a:p>
        </p:txBody>
      </p:sp>
      <p:sp>
        <p:nvSpPr>
          <p:cNvPr id="5" name="Footer Placeholder 4">
            <a:extLst>
              <a:ext uri="{FF2B5EF4-FFF2-40B4-BE49-F238E27FC236}">
                <a16:creationId xmlns:a16="http://schemas.microsoft.com/office/drawing/2014/main" id="{F2B9A791-8436-4ABC-A529-70B840BDDB5A}"/>
              </a:ext>
            </a:extLst>
          </p:cNvPr>
          <p:cNvSpPr>
            <a:spLocks noGrp="1"/>
          </p:cNvSpPr>
          <p:nvPr>
            <p:ph type="ftr" sz="quarter" idx="11"/>
          </p:nvPr>
        </p:nvSpPr>
        <p:spPr/>
        <p:txBody>
          <a:bodyPr/>
          <a:lstStyle/>
          <a:p>
            <a:endParaRPr lang="en-US">
              <a:latin typeface="Segoe UI" panose="020B0502040204020203" pitchFamily="34" charset="0"/>
              <a:ea typeface="微软雅黑" panose="020B0503020204020204" pitchFamily="34" charset="-122"/>
            </a:endParaRPr>
          </a:p>
        </p:txBody>
      </p:sp>
      <p:sp>
        <p:nvSpPr>
          <p:cNvPr id="6" name="Slide Number Placeholder 5">
            <a:extLst>
              <a:ext uri="{FF2B5EF4-FFF2-40B4-BE49-F238E27FC236}">
                <a16:creationId xmlns:a16="http://schemas.microsoft.com/office/drawing/2014/main" id="{8C380310-051A-44C4-A8ED-6578CE3097FF}"/>
              </a:ext>
            </a:extLst>
          </p:cNvPr>
          <p:cNvSpPr>
            <a:spLocks noGrp="1"/>
          </p:cNvSpPr>
          <p:nvPr>
            <p:ph type="sldNum" sz="quarter" idx="12"/>
          </p:nvPr>
        </p:nvSpPr>
        <p:spPr/>
        <p:txBody>
          <a:bodyPr/>
          <a:lstStyle/>
          <a:p>
            <a:fld id="{B60A36DB-0E8F-48FC-9C82-46E0240CB5F2}" type="slidenum">
              <a:rPr lang="en-US" smtClean="0">
                <a:latin typeface="Segoe UI" panose="020B0502040204020203" pitchFamily="34" charset="0"/>
                <a:ea typeface="微软雅黑" panose="020B0503020204020204" pitchFamily="34" charset="-122"/>
              </a:rPr>
              <a:t>‹#›</a:t>
            </a:fld>
            <a:endParaRPr lang="en-US">
              <a:latin typeface="Segoe UI" panose="020B0502040204020203" pitchFamily="34" charset="0"/>
              <a:ea typeface="微软雅黑" panose="020B0503020204020204" pitchFamily="34" charset="-122"/>
            </a:endParaRPr>
          </a:p>
        </p:txBody>
      </p:sp>
    </p:spTree>
    <p:extLst>
      <p:ext uri="{BB962C8B-B14F-4D97-AF65-F5344CB8AC3E}">
        <p14:creationId xmlns:p14="http://schemas.microsoft.com/office/powerpoint/2010/main" val="4200602982"/>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userDrawn="1">
  <p:cSld name="1_Title square photo 2">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8" name="Rectangle 7">
            <a:extLst>
              <a:ext uri="{FF2B5EF4-FFF2-40B4-BE49-F238E27FC236}">
                <a16:creationId xmlns:a16="http://schemas.microsoft.com/office/drawing/2014/main" id="{9D026004-6E63-4034-A1B0-34BE8CEF3D76}"/>
              </a:ext>
            </a:extLst>
          </p:cNvPr>
          <p:cNvSpPr/>
          <p:nvPr userDrawn="1"/>
        </p:nvSpPr>
        <p:spPr bwMode="auto">
          <a:xfrm>
            <a:off x="5334000" y="0"/>
            <a:ext cx="6858000" cy="6858000"/>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00240D"/>
              </a:solidFill>
              <a:latin typeface="Segoe UI" panose="020B0502040204020203" pitchFamily="34" charset="0"/>
              <a:ea typeface="微软雅黑" panose="020B0503020204020204" pitchFamily="34" charset="-122"/>
              <a:cs typeface="Segoe UI" pitchFamily="34" charset="0"/>
            </a:endParaRPr>
          </a:p>
        </p:txBody>
      </p:sp>
      <p:pic>
        <p:nvPicPr>
          <p:cNvPr id="12" name="Picture 11">
            <a:extLst>
              <a:ext uri="{FF2B5EF4-FFF2-40B4-BE49-F238E27FC236}">
                <a16:creationId xmlns:a16="http://schemas.microsoft.com/office/drawing/2014/main" id="{5FC1A9B4-AD16-4E53-919C-38204BAF9E3C}"/>
              </a:ext>
            </a:extLst>
          </p:cNvPr>
          <p:cNvPicPr>
            <a:picLocks noChangeAspect="1"/>
          </p:cNvPicPr>
          <p:nvPr userDrawn="1"/>
        </p:nvPicPr>
        <p:blipFill>
          <a:blip r:embed="rId3"/>
          <a:stretch>
            <a:fillRect/>
          </a:stretch>
        </p:blipFill>
        <p:spPr>
          <a:xfrm>
            <a:off x="6250758" y="800100"/>
            <a:ext cx="5024485" cy="5257800"/>
          </a:xfrm>
          <a:prstGeom prst="rect">
            <a:avLst/>
          </a:prstGeom>
        </p:spPr>
      </p:pic>
    </p:spTree>
    <p:extLst>
      <p:ext uri="{BB962C8B-B14F-4D97-AF65-F5344CB8AC3E}">
        <p14:creationId xmlns:p14="http://schemas.microsoft.com/office/powerpoint/2010/main" val="1091174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userDrawn="1">
  <p:cSld name="1_Title Slide 2">
    <p:bg>
      <p:bgRef idx="1001">
        <a:schemeClr val="bg2"/>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7186912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0913284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9951506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userDrawn="1">
  <p:cSld name="8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hasCustomPrompt="1"/>
          </p:nvPr>
        </p:nvSpPr>
        <p:spPr>
          <a:xfrm>
            <a:off x="584200" y="1435497"/>
            <a:ext cx="11018520" cy="5238258"/>
          </a:xfrm>
        </p:spPr>
        <p:txBody>
          <a:bodyPr>
            <a:normAutofit/>
          </a:bodyPr>
          <a:lstStyle>
            <a:lvl1pPr>
              <a:defRPr>
                <a:latin typeface="+mn-lt"/>
              </a:defRPr>
            </a:lvl1pPr>
            <a:lvl2pPr>
              <a:defRPr sz="2000"/>
            </a:lvl2pPr>
            <a:lvl3pPr>
              <a:defRPr sz="1800"/>
            </a:lvl3pPr>
            <a:lvl4pPr>
              <a:defRPr sz="16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0607362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userDrawn="1">
  <p:cSld name="7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4466873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cSld name="1_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D83B0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F28077D6-7EB1-4B7E-84A0-48374B645BA8}"/>
              </a:ext>
            </a:extLst>
          </p:cNvPr>
          <p:cNvPicPr>
            <a:picLocks noChangeAspect="1"/>
          </p:cNvPicPr>
          <p:nvPr/>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1973226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Tree>
    <p:extLst>
      <p:ext uri="{BB962C8B-B14F-4D97-AF65-F5344CB8AC3E}">
        <p14:creationId xmlns:p14="http://schemas.microsoft.com/office/powerpoint/2010/main" val="250905162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Two women sitting on a couch talking. One women is looking at her laptop.&#10;&#10;Description automatically generated">
            <a:extLst>
              <a:ext uri="{FF2B5EF4-FFF2-40B4-BE49-F238E27FC236}">
                <a16:creationId xmlns:a16="http://schemas.microsoft.com/office/drawing/2014/main" id="{0294EAC0-E3A1-4636-8A23-8227C90F205D}"/>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36733281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Two women sitting on a couch talking. One women is looking at her laptop.&#10;&#10;Description automatically generated">
            <a:extLst>
              <a:ext uri="{FF2B5EF4-FFF2-40B4-BE49-F238E27FC236}">
                <a16:creationId xmlns:a16="http://schemas.microsoft.com/office/drawing/2014/main" id="{2A4D8415-67B6-4F15-908E-EF23065795AD}"/>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25661745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6229203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7823921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486646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333059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1116547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54542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492340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38613377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Tree>
    <p:extLst>
      <p:ext uri="{BB962C8B-B14F-4D97-AF65-F5344CB8AC3E}">
        <p14:creationId xmlns:p14="http://schemas.microsoft.com/office/powerpoint/2010/main" val="368018732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Tree>
    <p:extLst>
      <p:ext uri="{BB962C8B-B14F-4D97-AF65-F5344CB8AC3E}">
        <p14:creationId xmlns:p14="http://schemas.microsoft.com/office/powerpoint/2010/main" val="409462730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Tree>
    <p:extLst>
      <p:ext uri="{BB962C8B-B14F-4D97-AF65-F5344CB8AC3E}">
        <p14:creationId xmlns:p14="http://schemas.microsoft.com/office/powerpoint/2010/main" val="292662616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Tree>
    <p:extLst>
      <p:ext uri="{BB962C8B-B14F-4D97-AF65-F5344CB8AC3E}">
        <p14:creationId xmlns:p14="http://schemas.microsoft.com/office/powerpoint/2010/main" val="403233379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Tree>
    <p:extLst>
      <p:ext uri="{BB962C8B-B14F-4D97-AF65-F5344CB8AC3E}">
        <p14:creationId xmlns:p14="http://schemas.microsoft.com/office/powerpoint/2010/main" val="3554139112"/>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Tree>
    <p:extLst>
      <p:ext uri="{BB962C8B-B14F-4D97-AF65-F5344CB8AC3E}">
        <p14:creationId xmlns:p14="http://schemas.microsoft.com/office/powerpoint/2010/main" val="127889421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Tree>
    <p:extLst>
      <p:ext uri="{BB962C8B-B14F-4D97-AF65-F5344CB8AC3E}">
        <p14:creationId xmlns:p14="http://schemas.microsoft.com/office/powerpoint/2010/main" val="11689950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Tree>
    <p:extLst>
      <p:ext uri="{BB962C8B-B14F-4D97-AF65-F5344CB8AC3E}">
        <p14:creationId xmlns:p14="http://schemas.microsoft.com/office/powerpoint/2010/main" val="140145752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latin typeface="Segoe UI" panose="020B0502040204020203" pitchFamily="34" charset="0"/>
                <a:ea typeface="微软雅黑" panose="020B0503020204020204" pitchFamily="34" charset="-122"/>
              </a:rPr>
              <a:t>Dag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Tree>
    <p:extLst>
      <p:ext uri="{BB962C8B-B14F-4D97-AF65-F5344CB8AC3E}">
        <p14:creationId xmlns:p14="http://schemas.microsoft.com/office/powerpoint/2010/main" val="2116158106"/>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latin typeface="Segoe UI" panose="020B0502040204020203" pitchFamily="34" charset="0"/>
                <a:ea typeface="微软雅黑" panose="020B0503020204020204" pitchFamily="34" charset="-122"/>
              </a:rPr>
              <a:t>Drag &amp; drop a screenshot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here or click or tap icon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below to insert </a:t>
            </a:r>
          </a:p>
        </p:txBody>
      </p:sp>
    </p:spTree>
    <p:extLst>
      <p:ext uri="{BB962C8B-B14F-4D97-AF65-F5344CB8AC3E}">
        <p14:creationId xmlns:p14="http://schemas.microsoft.com/office/powerpoint/2010/main" val="4077211997"/>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8482333"/>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latin typeface="Segoe UI" panose="020B0502040204020203" pitchFamily="34" charset="0"/>
                <a:ea typeface="微软雅黑" panose="020B0503020204020204" pitchFamily="34" charset="-122"/>
              </a:rPr>
              <a:t>Dag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Tree>
    <p:extLst>
      <p:ext uri="{BB962C8B-B14F-4D97-AF65-F5344CB8AC3E}">
        <p14:creationId xmlns:p14="http://schemas.microsoft.com/office/powerpoint/2010/main" val="3550284905"/>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Segoe UI" panose="020B0502040204020203" pitchFamily="34" charset="0"/>
              <a:ea typeface="微软雅黑" panose="020B0503020204020204" pitchFamily="34" charset="-122"/>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a:t>Title</a:t>
            </a:r>
          </a:p>
        </p:txBody>
      </p:sp>
    </p:spTree>
    <p:extLst>
      <p:ext uri="{BB962C8B-B14F-4D97-AF65-F5344CB8AC3E}">
        <p14:creationId xmlns:p14="http://schemas.microsoft.com/office/powerpoint/2010/main" val="54068380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Segoe UI" panose="020B0502040204020203" pitchFamily="34" charset="0"/>
              <a:ea typeface="微软雅黑" panose="020B0503020204020204" pitchFamily="34" charset="-122"/>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Tree>
    <p:extLst>
      <p:ext uri="{BB962C8B-B14F-4D97-AF65-F5344CB8AC3E}">
        <p14:creationId xmlns:p14="http://schemas.microsoft.com/office/powerpoint/2010/main" val="32193460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Tree>
    <p:extLst>
      <p:ext uri="{BB962C8B-B14F-4D97-AF65-F5344CB8AC3E}">
        <p14:creationId xmlns:p14="http://schemas.microsoft.com/office/powerpoint/2010/main" val="286751422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9584901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6015728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3569557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3636389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1617990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6370906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490476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D83B0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4">
            <a:extLst>
              <a:ext uri="{FF2B5EF4-FFF2-40B4-BE49-F238E27FC236}">
                <a16:creationId xmlns:a16="http://schemas.microsoft.com/office/drawing/2014/main" id="{7E582958-B9FC-45CD-B97B-46119EB37ECC}"/>
              </a:ext>
            </a:extLst>
          </p:cNvPr>
          <p:cNvSpPr>
            <a:spLocks noGrp="1"/>
          </p:cNvSpPr>
          <p:nvPr>
            <p:ph type="body" sz="quarter" idx="14" hasCustomPrompt="1"/>
          </p:nvPr>
        </p:nvSpPr>
        <p:spPr>
          <a:xfrm>
            <a:off x="584200" y="6016752"/>
            <a:ext cx="55138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Session code</a:t>
            </a:r>
          </a:p>
        </p:txBody>
      </p:sp>
      <p:pic>
        <p:nvPicPr>
          <p:cNvPr id="6" name="MS logo gray - EMF" descr="Microsoft logo, gray text version">
            <a:extLst>
              <a:ext uri="{FF2B5EF4-FFF2-40B4-BE49-F238E27FC236}">
                <a16:creationId xmlns:a16="http://schemas.microsoft.com/office/drawing/2014/main" id="{F28077D6-7EB1-4B7E-84A0-48374B645BA8}"/>
              </a:ext>
            </a:extLst>
          </p:cNvPr>
          <p:cNvPicPr>
            <a:picLocks noChangeAspect="1"/>
          </p:cNvPicPr>
          <p:nvPr/>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0219204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latin typeface="Segoe UI" panose="020B0502040204020203" pitchFamily="34" charset="0"/>
                <a:ea typeface="微软雅黑" panose="020B0503020204020204" pitchFamily="34" charset="-122"/>
              </a:rPr>
              <a:t>Drag &amp; drop a screenshot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here or click or tap icon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below to insert </a:t>
            </a:r>
          </a:p>
        </p:txBody>
      </p:sp>
    </p:spTree>
    <p:extLst>
      <p:ext uri="{BB962C8B-B14F-4D97-AF65-F5344CB8AC3E}">
        <p14:creationId xmlns:p14="http://schemas.microsoft.com/office/powerpoint/2010/main" val="2736653061"/>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latin typeface="Segoe UI" panose="020B0502040204020203" pitchFamily="34" charset="0"/>
                <a:ea typeface="微软雅黑" panose="020B0503020204020204" pitchFamily="34" charset="-122"/>
                <a:cs typeface="Segoe UI" pitchFamily="34" charset="0"/>
              </a:rPr>
              <a:t>© Copyright Microsoft Corporation. All rights reserved. </a:t>
            </a:r>
          </a:p>
        </p:txBody>
      </p:sp>
    </p:spTree>
    <p:extLst>
      <p:ext uri="{BB962C8B-B14F-4D97-AF65-F5344CB8AC3E}">
        <p14:creationId xmlns:p14="http://schemas.microsoft.com/office/powerpoint/2010/main" val="13232372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51000891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userDrawn="1">
  <p:cSld name="Bas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588263" y="457200"/>
            <a:ext cx="11018520" cy="523220"/>
          </a:xfrm>
        </p:spPr>
        <p:txBody>
          <a:bodyPr/>
          <a:lstStyle>
            <a:lvl1pPr>
              <a:defRPr lang="en-US" sz="3400" b="0" kern="1200" cap="none" spc="0" baseline="0" dirty="0">
                <a:ln w="3175">
                  <a:noFill/>
                </a:ln>
                <a:solidFill>
                  <a:srgbClr val="0078D4"/>
                </a:solidFill>
                <a:effectLst/>
                <a:latin typeface="Segoe UI" panose="020B0502040204020203" pitchFamily="34" charset="0"/>
                <a:ea typeface="+mn-ea"/>
                <a:cs typeface="Segoe UI" pitchFamily="34" charset="0"/>
              </a:defRPr>
            </a:lvl1pPr>
          </a:lstStyle>
          <a:p>
            <a:r>
              <a:rPr lang="en-US"/>
              <a:t>Click to edit Master title style</a:t>
            </a:r>
          </a:p>
        </p:txBody>
      </p:sp>
      <p:pic>
        <p:nvPicPr>
          <p:cNvPr id="3" name="MS logo gray - EMF" descr="Microsoft logo, gray text version">
            <a:extLst>
              <a:ext uri="{FF2B5EF4-FFF2-40B4-BE49-F238E27FC236}">
                <a16:creationId xmlns:a16="http://schemas.microsoft.com/office/drawing/2014/main" id="{C86308C6-53AE-0942-A0C9-4C6C9C35C7E5}"/>
              </a:ext>
            </a:extLst>
          </p:cNvPr>
          <p:cNvPicPr>
            <a:picLocks noChangeAspect="1"/>
          </p:cNvPicPr>
          <p:nvPr userDrawn="1"/>
        </p:nvPicPr>
        <p:blipFill>
          <a:blip r:embed="rId2"/>
          <a:stretch>
            <a:fillRect/>
          </a:stretch>
        </p:blipFill>
        <p:spPr bwMode="black">
          <a:xfrm>
            <a:off x="588263" y="6423102"/>
            <a:ext cx="771319" cy="165169"/>
          </a:xfrm>
          <a:prstGeom prst="rect">
            <a:avLst/>
          </a:prstGeom>
        </p:spPr>
      </p:pic>
    </p:spTree>
    <p:extLst>
      <p:ext uri="{BB962C8B-B14F-4D97-AF65-F5344CB8AC3E}">
        <p14:creationId xmlns:p14="http://schemas.microsoft.com/office/powerpoint/2010/main" val="3974264315"/>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4F2DE05-5CB2-4792-9F0E-FE6C148933E2}" type="datetimeFigureOut">
              <a:rPr lang="en-US" smtClean="0">
                <a:latin typeface="Segoe UI" panose="020B0502040204020203" pitchFamily="34" charset="0"/>
                <a:ea typeface="微软雅黑" panose="020B0503020204020204" pitchFamily="34" charset="-122"/>
              </a:rPr>
              <a:t>8/12/2020</a:t>
            </a:fld>
            <a:endParaRPr lang="en-US">
              <a:latin typeface="Segoe UI" panose="020B0502040204020203" pitchFamily="34" charset="0"/>
              <a:ea typeface="微软雅黑" panose="020B0503020204020204" pitchFamily="34" charset="-122"/>
            </a:endParaRPr>
          </a:p>
        </p:txBody>
      </p:sp>
      <p:sp>
        <p:nvSpPr>
          <p:cNvPr id="8" name="Footer Placeholder 7"/>
          <p:cNvSpPr>
            <a:spLocks noGrp="1"/>
          </p:cNvSpPr>
          <p:nvPr>
            <p:ph type="ftr" sz="quarter" idx="11"/>
          </p:nvPr>
        </p:nvSpPr>
        <p:spPr/>
        <p:txBody>
          <a:bodyPr/>
          <a:lstStyle/>
          <a:p>
            <a:endParaRPr lang="en-US">
              <a:latin typeface="Segoe UI" panose="020B0502040204020203" pitchFamily="34" charset="0"/>
              <a:ea typeface="微软雅黑" panose="020B0503020204020204" pitchFamily="34" charset="-122"/>
            </a:endParaRPr>
          </a:p>
        </p:txBody>
      </p:sp>
      <p:sp>
        <p:nvSpPr>
          <p:cNvPr id="9" name="Slide Number Placeholder 8"/>
          <p:cNvSpPr>
            <a:spLocks noGrp="1"/>
          </p:cNvSpPr>
          <p:nvPr>
            <p:ph type="sldNum" sz="quarter" idx="12"/>
          </p:nvPr>
        </p:nvSpPr>
        <p:spPr/>
        <p:txBody>
          <a:bodyPr/>
          <a:lstStyle/>
          <a:p>
            <a:fld id="{DD02DC00-1732-484C-966F-BBA85D04FC2A}" type="slidenum">
              <a:rPr lang="en-US" smtClean="0">
                <a:latin typeface="Segoe UI" panose="020B0502040204020203" pitchFamily="34" charset="0"/>
                <a:ea typeface="微软雅黑" panose="020B0503020204020204" pitchFamily="34" charset="-122"/>
              </a:rPr>
              <a:t>‹#›</a:t>
            </a:fld>
            <a:endParaRPr lang="en-US">
              <a:latin typeface="Segoe UI" panose="020B0502040204020203" pitchFamily="34" charset="0"/>
              <a:ea typeface="微软雅黑" panose="020B0503020204020204" pitchFamily="34" charset="-122"/>
            </a:endParaRPr>
          </a:p>
        </p:txBody>
      </p:sp>
    </p:spTree>
    <p:extLst>
      <p:ext uri="{BB962C8B-B14F-4D97-AF65-F5344CB8AC3E}">
        <p14:creationId xmlns:p14="http://schemas.microsoft.com/office/powerpoint/2010/main" val="1269724954"/>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userDrawn="1">
  <p:cSld name="7_BULLETED LIST">
    <p:spTree>
      <p:nvGrpSpPr>
        <p:cNvPr id="1" name=""/>
        <p:cNvGrpSpPr/>
        <p:nvPr/>
      </p:nvGrpSpPr>
      <p:grpSpPr>
        <a:xfrm>
          <a:off x="0" y="0"/>
          <a:ext cx="0" cy="0"/>
          <a:chOff x="0" y="0"/>
          <a:chExt cx="0" cy="0"/>
        </a:xfrm>
      </p:grpSpPr>
      <p:sp>
        <p:nvSpPr>
          <p:cNvPr id="17" name="Text Placeholder 2"/>
          <p:cNvSpPr>
            <a:spLocks noGrp="1"/>
          </p:cNvSpPr>
          <p:nvPr>
            <p:ph type="body" sz="quarter" idx="14" hasCustomPrompt="1"/>
          </p:nvPr>
        </p:nvSpPr>
        <p:spPr>
          <a:xfrm>
            <a:off x="393096" y="341177"/>
            <a:ext cx="10819785" cy="766329"/>
          </a:xfrm>
        </p:spPr>
        <p:txBody>
          <a:bodyPr lIns="0" tIns="0" rIns="0" bIns="0" anchor="t" anchorCtr="0">
            <a:noAutofit/>
          </a:bodyPr>
          <a:lstStyle>
            <a:lvl1pPr marL="0" indent="0" algn="l" defTabSz="498603" rtl="0" eaLnBrk="1" latinLnBrk="0" hangingPunct="1">
              <a:lnSpc>
                <a:spcPct val="90000"/>
              </a:lnSpc>
              <a:spcBef>
                <a:spcPts val="0"/>
              </a:spcBef>
              <a:spcAft>
                <a:spcPts val="0"/>
              </a:spcAft>
              <a:buFont typeface="Arial"/>
              <a:buNone/>
              <a:defRPr lang="en-US" sz="3529" b="0" kern="1200" cap="none" spc="-98" baseline="0" dirty="0">
                <a:solidFill>
                  <a:srgbClr val="505050"/>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
        <p:nvSpPr>
          <p:cNvPr id="7" name="Text Placeholder 2"/>
          <p:cNvSpPr>
            <a:spLocks noGrp="1"/>
          </p:cNvSpPr>
          <p:nvPr>
            <p:ph type="body" sz="quarter" idx="16" hasCustomPrompt="1"/>
          </p:nvPr>
        </p:nvSpPr>
        <p:spPr>
          <a:xfrm>
            <a:off x="437789" y="1696423"/>
            <a:ext cx="10773080" cy="2984830"/>
          </a:xfrm>
        </p:spPr>
        <p:txBody>
          <a:bodyPr lIns="0" tIns="0" rIns="0" bIns="0">
            <a:noAutofit/>
          </a:bodyPr>
          <a:lstStyle>
            <a:lvl1pPr marL="166514" marR="0" indent="-166514" algn="l" defTabSz="498603" rtl="0" eaLnBrk="1" fontAlgn="auto" latinLnBrk="0" hangingPunct="1">
              <a:lnSpc>
                <a:spcPct val="114000"/>
              </a:lnSpc>
              <a:spcBef>
                <a:spcPts val="1176"/>
              </a:spcBef>
              <a:spcAft>
                <a:spcPts val="0"/>
              </a:spcAft>
              <a:buClr>
                <a:schemeClr val="accent4"/>
              </a:buClr>
              <a:buSzTx/>
              <a:buFont typeface="Arial" panose="020B0604020202020204" pitchFamily="34" charset="0"/>
              <a:buChar char="•"/>
              <a:tabLst/>
              <a:defRPr lang="en-US" sz="1961"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443519" indent="-280118" algn="l" defTabSz="498603" rtl="0" eaLnBrk="1" latinLnBrk="0" hangingPunct="1">
              <a:lnSpc>
                <a:spcPct val="114000"/>
              </a:lnSpc>
              <a:spcBef>
                <a:spcPts val="1176"/>
              </a:spcBef>
              <a:spcAft>
                <a:spcPts val="0"/>
              </a:spcAft>
              <a:buFont typeface="Arial" panose="020B0604020202020204" pitchFamily="34" charset="0"/>
              <a:buChar char="•"/>
              <a:defRPr lang="en-US" sz="1961" kern="1200" dirty="0" smtClean="0">
                <a:solidFill>
                  <a:schemeClr val="tx1"/>
                </a:solidFill>
                <a:latin typeface="Segoe UI" panose="020B0502040204020203" pitchFamily="34" charset="0"/>
                <a:ea typeface="+mn-ea"/>
                <a:cs typeface="Segoe UI" panose="020B0502040204020203" pitchFamily="34" charset="0"/>
              </a:defRPr>
            </a:lvl2pPr>
            <a:lvl3pPr marL="606919" indent="-280118" algn="l" defTabSz="498603" rtl="0" eaLnBrk="1" latinLnBrk="0" hangingPunct="1">
              <a:lnSpc>
                <a:spcPct val="114000"/>
              </a:lnSpc>
              <a:spcBef>
                <a:spcPts val="1176"/>
              </a:spcBef>
              <a:spcAft>
                <a:spcPts val="0"/>
              </a:spcAft>
              <a:buClr>
                <a:schemeClr val="accent4"/>
              </a:buClr>
              <a:buFont typeface="Arial" panose="020B0604020202020204" pitchFamily="34" charset="0"/>
              <a:buChar char="•"/>
              <a:defRPr lang="en-US" sz="1961" kern="1200" baseline="0" dirty="0" smtClean="0">
                <a:solidFill>
                  <a:schemeClr val="tx1"/>
                </a:solidFill>
                <a:latin typeface="Segoe UI" panose="020B0502040204020203" pitchFamily="34" charset="0"/>
                <a:ea typeface="+mn-ea"/>
                <a:cs typeface="Segoe UI" panose="020B0502040204020203" pitchFamily="34" charset="0"/>
              </a:defRPr>
            </a:lvl3pPr>
            <a:lvl4pPr marL="771879" indent="-280118" algn="l" defTabSz="498603" rtl="0" eaLnBrk="1" latinLnBrk="0" hangingPunct="1">
              <a:lnSpc>
                <a:spcPct val="114000"/>
              </a:lnSpc>
              <a:spcBef>
                <a:spcPts val="1176"/>
              </a:spcBef>
              <a:spcAft>
                <a:spcPts val="0"/>
              </a:spcAft>
              <a:buNone/>
              <a:defRPr lang="en-US" sz="1961" kern="1200" dirty="0">
                <a:solidFill>
                  <a:schemeClr val="tx1"/>
                </a:soli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marL="166514" lvl="0" indent="-166514" algn="l" defTabSz="498603" rtl="0" eaLnBrk="1" latinLnBrk="0" hangingPunct="1">
              <a:lnSpc>
                <a:spcPct val="114000"/>
              </a:lnSpc>
              <a:spcBef>
                <a:spcPct val="20000"/>
              </a:spcBef>
              <a:buClr>
                <a:schemeClr val="accent4"/>
              </a:buClr>
              <a:buFont typeface="Arial" panose="020B0604020202020204" pitchFamily="34" charset="0"/>
              <a:buChar char="•"/>
            </a:pPr>
            <a:r>
              <a:rPr lang="en-US"/>
              <a:t>Level 1</a:t>
            </a:r>
          </a:p>
          <a:p>
            <a:pPr marL="334586" lvl="1" indent="-171182" algn="l" defTabSz="498603" rtl="0" eaLnBrk="1" latinLnBrk="0" hangingPunct="1">
              <a:spcBef>
                <a:spcPct val="20000"/>
              </a:spcBef>
              <a:buClr>
                <a:schemeClr val="accent4"/>
              </a:buClr>
              <a:buFont typeface="Arial" panose="020B0604020202020204" pitchFamily="34" charset="0"/>
              <a:buChar char="•"/>
            </a:pPr>
            <a:r>
              <a:rPr lang="en-US"/>
              <a:t>Level 2</a:t>
            </a:r>
          </a:p>
          <a:p>
            <a:pPr marL="501099" lvl="2" indent="-174294" algn="l" defTabSz="498603" rtl="0" eaLnBrk="1" latinLnBrk="0" hangingPunct="1">
              <a:spcBef>
                <a:spcPct val="20000"/>
              </a:spcBef>
              <a:buClr>
                <a:schemeClr val="accent4"/>
              </a:buClr>
              <a:buFont typeface="Arial" panose="020B0604020202020204" pitchFamily="34" charset="0"/>
              <a:buChar char="•"/>
            </a:pPr>
            <a:r>
              <a:rPr lang="en-US"/>
              <a:t>Level 3</a:t>
            </a:r>
          </a:p>
          <a:p>
            <a:pPr marL="622483" lvl="3" indent="-130721" algn="l" defTabSz="498603" rtl="0" eaLnBrk="1" latinLnBrk="0" hangingPunct="1">
              <a:spcBef>
                <a:spcPct val="20000"/>
              </a:spcBef>
              <a:buClr>
                <a:schemeClr val="accent4"/>
              </a:buClr>
              <a:buFont typeface="Arial" panose="020B0604020202020204" pitchFamily="34" charset="0"/>
              <a:buChar char="•"/>
            </a:pPr>
            <a:r>
              <a:rPr lang="en-US"/>
              <a:t>Level 4</a:t>
            </a:r>
          </a:p>
        </p:txBody>
      </p:sp>
      <p:sp>
        <p:nvSpPr>
          <p:cNvPr id="2" name="Slide Number Placeholder 1">
            <a:extLst>
              <a:ext uri="{FF2B5EF4-FFF2-40B4-BE49-F238E27FC236}">
                <a16:creationId xmlns:a16="http://schemas.microsoft.com/office/drawing/2014/main" id="{EE028ACF-45A5-4601-98A6-C9061760ABAF}"/>
              </a:ext>
            </a:extLst>
          </p:cNvPr>
          <p:cNvSpPr>
            <a:spLocks noGrp="1"/>
          </p:cNvSpPr>
          <p:nvPr>
            <p:ph type="sldNum" sz="quarter" idx="17"/>
          </p:nvPr>
        </p:nvSpPr>
        <p:spPr/>
        <p:txBody>
          <a:bodyPr/>
          <a:lstStyle/>
          <a:p>
            <a:fld id="{6917C22C-C5D7-4539-A137-217872CE6377}" type="slidenum">
              <a:rPr lang="en-US" smtClean="0">
                <a:latin typeface="Segoe UI" panose="020B0502040204020203" pitchFamily="34" charset="0"/>
                <a:ea typeface="微软雅黑" panose="020B0503020204020204" pitchFamily="34" charset="-122"/>
              </a:rPr>
              <a:pPr/>
              <a:t>‹#›</a:t>
            </a:fld>
            <a:endParaRPr lang="en-US">
              <a:latin typeface="Segoe UI" panose="020B0502040204020203" pitchFamily="34" charset="0"/>
              <a:ea typeface="微软雅黑" panose="020B0503020204020204" pitchFamily="34" charset="-122"/>
            </a:endParaRPr>
          </a:p>
        </p:txBody>
      </p:sp>
    </p:spTree>
    <p:extLst>
      <p:ext uri="{BB962C8B-B14F-4D97-AF65-F5344CB8AC3E}">
        <p14:creationId xmlns:p14="http://schemas.microsoft.com/office/powerpoint/2010/main" val="7565592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916044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cxnSp>
        <p:nvCxnSpPr>
          <p:cNvPr id="13" name="Straight Arrow Connector 12">
            <a:extLst>
              <a:ext uri="{FF2B5EF4-FFF2-40B4-BE49-F238E27FC236}">
                <a16:creationId xmlns:a16="http://schemas.microsoft.com/office/drawing/2014/main" id="{A6A05515-E6CD-421C-9333-F1FBA87A8217}"/>
              </a:ext>
            </a:extLst>
          </p:cNvPr>
          <p:cNvCxnSpPr>
            <a:cxnSpLocks/>
          </p:cNvCxnSpPr>
          <p:nvPr userDrawn="1"/>
        </p:nvCxnSpPr>
        <p:spPr bwMode="auto">
          <a:xfrm>
            <a:off x="1881051" y="4624251"/>
            <a:ext cx="9867352" cy="13562"/>
          </a:xfrm>
          <a:prstGeom prst="straightConnector1">
            <a:avLst/>
          </a:prstGeom>
          <a:noFill/>
          <a:ln w="19050" cap="flat" cmpd="sng" algn="ctr">
            <a:solidFill>
              <a:srgbClr val="5C005C"/>
            </a:solidFill>
            <a:prstDash val="solid"/>
            <a:round/>
            <a:headEnd type="arrow" w="med" len="med"/>
            <a:tailEnd type="arrow" w="med" len="med"/>
          </a:ln>
          <a:effectLst/>
        </p:spPr>
      </p:cxnSp>
      <p:cxnSp>
        <p:nvCxnSpPr>
          <p:cNvPr id="14" name="Straight Arrow Connector 13">
            <a:extLst>
              <a:ext uri="{FF2B5EF4-FFF2-40B4-BE49-F238E27FC236}">
                <a16:creationId xmlns:a16="http://schemas.microsoft.com/office/drawing/2014/main" id="{0977B10D-F06D-4F3F-8C3E-E3C802537C55}"/>
              </a:ext>
            </a:extLst>
          </p:cNvPr>
          <p:cNvCxnSpPr>
            <a:cxnSpLocks/>
          </p:cNvCxnSpPr>
          <p:nvPr userDrawn="1"/>
        </p:nvCxnSpPr>
        <p:spPr bwMode="auto">
          <a:xfrm>
            <a:off x="1854926" y="3516238"/>
            <a:ext cx="9875001" cy="0"/>
          </a:xfrm>
          <a:prstGeom prst="straightConnector1">
            <a:avLst/>
          </a:prstGeom>
          <a:noFill/>
          <a:ln w="19050" cap="flat" cmpd="sng" algn="ctr">
            <a:solidFill>
              <a:schemeClr val="accent5"/>
            </a:solidFill>
            <a:prstDash val="solid"/>
            <a:round/>
            <a:headEnd type="arrow" w="med" len="med"/>
            <a:tailEnd type="arrow" w="med" len="med"/>
          </a:ln>
          <a:effectLst/>
        </p:spPr>
      </p:cxnSp>
      <p:cxnSp>
        <p:nvCxnSpPr>
          <p:cNvPr id="15" name="Straight Arrow Connector 14">
            <a:extLst>
              <a:ext uri="{FF2B5EF4-FFF2-40B4-BE49-F238E27FC236}">
                <a16:creationId xmlns:a16="http://schemas.microsoft.com/office/drawing/2014/main" id="{36C04CCF-122F-4E4C-A39D-FA8141BA108C}"/>
              </a:ext>
            </a:extLst>
          </p:cNvPr>
          <p:cNvCxnSpPr>
            <a:cxnSpLocks/>
          </p:cNvCxnSpPr>
          <p:nvPr userDrawn="1"/>
        </p:nvCxnSpPr>
        <p:spPr bwMode="auto">
          <a:xfrm>
            <a:off x="1815737" y="1816002"/>
            <a:ext cx="9928893" cy="0"/>
          </a:xfrm>
          <a:prstGeom prst="straightConnector1">
            <a:avLst/>
          </a:prstGeom>
          <a:noFill/>
          <a:ln w="19050" cap="flat" cmpd="sng" algn="ctr">
            <a:solidFill>
              <a:schemeClr val="accent1"/>
            </a:solidFill>
            <a:prstDash val="solid"/>
            <a:round/>
            <a:headEnd type="arrow" w="med" len="med"/>
            <a:tailEnd type="arrow" w="med" len="med"/>
          </a:ln>
          <a:effectLst/>
        </p:spPr>
      </p:cxnSp>
      <p:cxnSp>
        <p:nvCxnSpPr>
          <p:cNvPr id="16" name="Straight Arrow Connector 15">
            <a:extLst>
              <a:ext uri="{FF2B5EF4-FFF2-40B4-BE49-F238E27FC236}">
                <a16:creationId xmlns:a16="http://schemas.microsoft.com/office/drawing/2014/main" id="{99E3F8E0-7879-47AA-BD96-477F8113234C}"/>
              </a:ext>
            </a:extLst>
          </p:cNvPr>
          <p:cNvCxnSpPr>
            <a:cxnSpLocks/>
          </p:cNvCxnSpPr>
          <p:nvPr userDrawn="1"/>
        </p:nvCxnSpPr>
        <p:spPr bwMode="auto">
          <a:xfrm>
            <a:off x="1841863" y="2955451"/>
            <a:ext cx="9909469" cy="0"/>
          </a:xfrm>
          <a:prstGeom prst="straightConnector1">
            <a:avLst/>
          </a:prstGeom>
          <a:noFill/>
          <a:ln w="19050" cap="flat" cmpd="sng" algn="ctr">
            <a:solidFill>
              <a:schemeClr val="accent2"/>
            </a:solidFill>
            <a:prstDash val="solid"/>
            <a:round/>
            <a:headEnd type="arrow" w="med" len="med"/>
            <a:tailEnd type="arrow" w="med" len="med"/>
          </a:ln>
          <a:effectLst/>
        </p:spPr>
      </p:cxnSp>
      <p:cxnSp>
        <p:nvCxnSpPr>
          <p:cNvPr id="17" name="Straight Arrow Connector 16">
            <a:extLst>
              <a:ext uri="{FF2B5EF4-FFF2-40B4-BE49-F238E27FC236}">
                <a16:creationId xmlns:a16="http://schemas.microsoft.com/office/drawing/2014/main" id="{FB8CDFA1-F0E9-4258-89DA-E330F7FE7C07}"/>
              </a:ext>
            </a:extLst>
          </p:cNvPr>
          <p:cNvCxnSpPr>
            <a:cxnSpLocks/>
          </p:cNvCxnSpPr>
          <p:nvPr userDrawn="1"/>
        </p:nvCxnSpPr>
        <p:spPr bwMode="auto">
          <a:xfrm>
            <a:off x="1881051" y="4077025"/>
            <a:ext cx="9874172" cy="0"/>
          </a:xfrm>
          <a:prstGeom prst="straightConnector1">
            <a:avLst/>
          </a:prstGeom>
          <a:noFill/>
          <a:ln w="19050" cap="flat" cmpd="sng" algn="ctr">
            <a:solidFill>
              <a:srgbClr val="5C2D93"/>
            </a:solidFill>
            <a:prstDash val="solid"/>
            <a:round/>
            <a:headEnd type="arrow" w="med" len="med"/>
            <a:tailEnd type="arrow" w="med" len="med"/>
          </a:ln>
          <a:effectLst/>
        </p:spPr>
      </p:cxnSp>
      <p:cxnSp>
        <p:nvCxnSpPr>
          <p:cNvPr id="18" name="Straight Arrow Connector 17">
            <a:extLst>
              <a:ext uri="{FF2B5EF4-FFF2-40B4-BE49-F238E27FC236}">
                <a16:creationId xmlns:a16="http://schemas.microsoft.com/office/drawing/2014/main" id="{301211B5-90BF-46C0-8E18-2A67D3E300AD}"/>
              </a:ext>
            </a:extLst>
          </p:cNvPr>
          <p:cNvCxnSpPr>
            <a:cxnSpLocks/>
          </p:cNvCxnSpPr>
          <p:nvPr userDrawn="1"/>
        </p:nvCxnSpPr>
        <p:spPr bwMode="auto">
          <a:xfrm>
            <a:off x="1894114" y="6393242"/>
            <a:ext cx="9847988" cy="0"/>
          </a:xfrm>
          <a:prstGeom prst="straightConnector1">
            <a:avLst/>
          </a:prstGeom>
          <a:noFill/>
          <a:ln w="19050" cap="flat" cmpd="sng" algn="ctr">
            <a:solidFill>
              <a:srgbClr val="008272"/>
            </a:solidFill>
            <a:prstDash val="solid"/>
            <a:round/>
            <a:headEnd type="arrow" w="med" len="med"/>
            <a:tailEnd type="arrow" w="med" len="med"/>
          </a:ln>
          <a:effectLst/>
        </p:spPr>
      </p:cxnSp>
      <p:cxnSp>
        <p:nvCxnSpPr>
          <p:cNvPr id="19" name="Straight Arrow Connector 18">
            <a:extLst>
              <a:ext uri="{FF2B5EF4-FFF2-40B4-BE49-F238E27FC236}">
                <a16:creationId xmlns:a16="http://schemas.microsoft.com/office/drawing/2014/main" id="{5A9EE08D-46DF-4779-9963-3732DC69718A}"/>
              </a:ext>
            </a:extLst>
          </p:cNvPr>
          <p:cNvCxnSpPr>
            <a:cxnSpLocks/>
          </p:cNvCxnSpPr>
          <p:nvPr userDrawn="1"/>
        </p:nvCxnSpPr>
        <p:spPr bwMode="auto">
          <a:xfrm>
            <a:off x="1828800" y="2385918"/>
            <a:ext cx="9915830" cy="0"/>
          </a:xfrm>
          <a:prstGeom prst="straightConnector1">
            <a:avLst/>
          </a:prstGeom>
          <a:noFill/>
          <a:ln w="19050" cap="flat" cmpd="sng" algn="ctr">
            <a:solidFill>
              <a:srgbClr val="107C10"/>
            </a:solidFill>
            <a:prstDash val="solid"/>
            <a:round/>
            <a:headEnd type="arrow" w="med" len="med"/>
            <a:tailEnd type="arrow" w="med" len="med"/>
          </a:ln>
          <a:effectLst/>
        </p:spPr>
      </p:cxnSp>
      <p:cxnSp>
        <p:nvCxnSpPr>
          <p:cNvPr id="21" name="Straight Arrow Connector 20">
            <a:extLst>
              <a:ext uri="{FF2B5EF4-FFF2-40B4-BE49-F238E27FC236}">
                <a16:creationId xmlns:a16="http://schemas.microsoft.com/office/drawing/2014/main" id="{2E8C40D2-AE04-4723-924B-146A22E01EEA}"/>
              </a:ext>
            </a:extLst>
          </p:cNvPr>
          <p:cNvCxnSpPr>
            <a:cxnSpLocks/>
          </p:cNvCxnSpPr>
          <p:nvPr userDrawn="1"/>
        </p:nvCxnSpPr>
        <p:spPr bwMode="auto">
          <a:xfrm>
            <a:off x="1828800" y="1246085"/>
            <a:ext cx="9915830" cy="1"/>
          </a:xfrm>
          <a:prstGeom prst="straightConnector1">
            <a:avLst/>
          </a:prstGeom>
          <a:noFill/>
          <a:ln w="19050" cap="flat" cmpd="sng" algn="ctr">
            <a:solidFill>
              <a:schemeClr val="tx1"/>
            </a:solidFill>
            <a:prstDash val="solid"/>
            <a:round/>
            <a:headEnd type="arrow" w="med" len="med"/>
            <a:tailEnd type="arrow" w="med" len="med"/>
          </a:ln>
          <a:effectLst/>
        </p:spPr>
      </p:cxnSp>
      <p:graphicFrame>
        <p:nvGraphicFramePr>
          <p:cNvPr id="22" name="Table 2">
            <a:extLst>
              <a:ext uri="{FF2B5EF4-FFF2-40B4-BE49-F238E27FC236}">
                <a16:creationId xmlns:a16="http://schemas.microsoft.com/office/drawing/2014/main" id="{AD86CD40-30C4-49D2-82BB-7C4136C1D85E}"/>
              </a:ext>
            </a:extLst>
          </p:cNvPr>
          <p:cNvGraphicFramePr>
            <a:graphicFrameLocks noGrp="1"/>
          </p:cNvGraphicFramePr>
          <p:nvPr userDrawn="1"/>
        </p:nvGraphicFramePr>
        <p:xfrm>
          <a:off x="336322" y="780181"/>
          <a:ext cx="11415009" cy="5928931"/>
        </p:xfrm>
        <a:graphic>
          <a:graphicData uri="http://schemas.openxmlformats.org/drawingml/2006/table">
            <a:tbl>
              <a:tblPr firstRow="1" bandRow="1"/>
              <a:tblGrid>
                <a:gridCol w="1478409">
                  <a:extLst>
                    <a:ext uri="{9D8B030D-6E8A-4147-A177-3AD203B41FA5}">
                      <a16:colId xmlns:a16="http://schemas.microsoft.com/office/drawing/2014/main" val="20000"/>
                    </a:ext>
                  </a:extLst>
                </a:gridCol>
                <a:gridCol w="1758979">
                  <a:extLst>
                    <a:ext uri="{9D8B030D-6E8A-4147-A177-3AD203B41FA5}">
                      <a16:colId xmlns:a16="http://schemas.microsoft.com/office/drawing/2014/main" val="20005"/>
                    </a:ext>
                  </a:extLst>
                </a:gridCol>
                <a:gridCol w="1912690">
                  <a:extLst>
                    <a:ext uri="{9D8B030D-6E8A-4147-A177-3AD203B41FA5}">
                      <a16:colId xmlns:a16="http://schemas.microsoft.com/office/drawing/2014/main" val="20006"/>
                    </a:ext>
                  </a:extLst>
                </a:gridCol>
                <a:gridCol w="2063692">
                  <a:extLst>
                    <a:ext uri="{9D8B030D-6E8A-4147-A177-3AD203B41FA5}">
                      <a16:colId xmlns:a16="http://schemas.microsoft.com/office/drawing/2014/main" val="2348878837"/>
                    </a:ext>
                  </a:extLst>
                </a:gridCol>
                <a:gridCol w="2055002">
                  <a:extLst>
                    <a:ext uri="{9D8B030D-6E8A-4147-A177-3AD203B41FA5}">
                      <a16:colId xmlns:a16="http://schemas.microsoft.com/office/drawing/2014/main" val="4146458640"/>
                    </a:ext>
                  </a:extLst>
                </a:gridCol>
                <a:gridCol w="2146237">
                  <a:extLst>
                    <a:ext uri="{9D8B030D-6E8A-4147-A177-3AD203B41FA5}">
                      <a16:colId xmlns:a16="http://schemas.microsoft.com/office/drawing/2014/main" val="1798226640"/>
                    </a:ext>
                  </a:extLst>
                </a:gridCol>
              </a:tblGrid>
              <a:tr h="250151">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algn="ctr"/>
                      <a:endParaRPr lang="en-US" sz="800" b="0" i="1" u="sng">
                        <a:gradFill>
                          <a:gsLst>
                            <a:gs pos="1250">
                              <a:schemeClr val="bg1"/>
                            </a:gs>
                            <a:gs pos="100000">
                              <a:schemeClr val="bg1"/>
                            </a:gs>
                          </a:gsLst>
                          <a:lin ang="5400000" scaled="0"/>
                        </a:gradFill>
                        <a:latin typeface="Segoe UI" panose="020B0502040204020203" pitchFamily="34" charset="0"/>
                        <a:ea typeface="微软雅黑" panose="020B0503020204020204" pitchFamily="34" charset="-122"/>
                      </a:endParaRPr>
                    </a:p>
                  </a:txBody>
                  <a:tcPr marL="0" marR="0" marT="0" marB="0" anchor="ctr">
                    <a:lnL w="12700" cmpd="sng">
                      <a:noFill/>
                    </a:lnL>
                    <a:lnR w="635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algn="ctr"/>
                      <a:r>
                        <a:rPr lang="en-US" sz="1000" b="1" kern="1200">
                          <a:gradFill>
                            <a:gsLst>
                              <a:gs pos="1250">
                                <a:schemeClr val="tx1"/>
                              </a:gs>
                              <a:gs pos="100000">
                                <a:schemeClr val="tx1"/>
                              </a:gs>
                            </a:gsLst>
                            <a:lin ang="5400000" scaled="0"/>
                          </a:gradFill>
                          <a:latin typeface="Segoe UI" panose="020B0502040204020203" pitchFamily="34" charset="0"/>
                          <a:ea typeface="微软雅黑" panose="020B0503020204020204" pitchFamily="34" charset="-122"/>
                          <a:cs typeface="+mn-cs"/>
                        </a:rPr>
                        <a:t>OCTOBER</a:t>
                      </a:r>
                    </a:p>
                  </a:txBody>
                  <a:tcPr marL="68951" marR="68951" marT="34476" marB="34476"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algn="ctr"/>
                      <a:r>
                        <a:rPr lang="en-US" sz="1000" b="1" kern="1200">
                          <a:gradFill>
                            <a:gsLst>
                              <a:gs pos="1250">
                                <a:schemeClr val="tx1"/>
                              </a:gs>
                              <a:gs pos="100000">
                                <a:schemeClr val="tx1"/>
                              </a:gs>
                            </a:gsLst>
                            <a:lin ang="5400000" scaled="0"/>
                          </a:gradFill>
                          <a:latin typeface="Segoe UI" panose="020B0502040204020203" pitchFamily="34" charset="0"/>
                          <a:ea typeface="微软雅黑" panose="020B0503020204020204" pitchFamily="34" charset="-122"/>
                          <a:cs typeface="+mn-cs"/>
                        </a:rPr>
                        <a:t>NOVEMBER</a:t>
                      </a:r>
                    </a:p>
                  </a:txBody>
                  <a:tcPr marL="68951" marR="68951" marT="34476" marB="3447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algn="ctr"/>
                      <a:r>
                        <a:rPr lang="en-US" sz="1000" b="1" kern="1200">
                          <a:gradFill>
                            <a:gsLst>
                              <a:gs pos="1250">
                                <a:schemeClr val="tx1"/>
                              </a:gs>
                              <a:gs pos="100000">
                                <a:schemeClr val="tx1"/>
                              </a:gs>
                            </a:gsLst>
                            <a:lin ang="5400000" scaled="0"/>
                          </a:gradFill>
                          <a:latin typeface="Segoe UI" panose="020B0502040204020203" pitchFamily="34" charset="0"/>
                          <a:ea typeface="微软雅黑" panose="020B0503020204020204" pitchFamily="34" charset="-122"/>
                          <a:cs typeface="+mn-cs"/>
                        </a:rPr>
                        <a:t>DECEMBER</a:t>
                      </a:r>
                    </a:p>
                  </a:txBody>
                  <a:tcPr marL="68951" marR="68951" marT="34476" marB="3447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algn="ctr"/>
                      <a:r>
                        <a:rPr lang="en-US" sz="1000" b="1" kern="1200">
                          <a:gradFill>
                            <a:gsLst>
                              <a:gs pos="1250">
                                <a:schemeClr val="tx1"/>
                              </a:gs>
                              <a:gs pos="100000">
                                <a:schemeClr val="tx1"/>
                              </a:gs>
                            </a:gsLst>
                            <a:lin ang="5400000" scaled="0"/>
                          </a:gradFill>
                          <a:latin typeface="Segoe UI" panose="020B0502040204020203" pitchFamily="34" charset="0"/>
                          <a:ea typeface="微软雅黑" panose="020B0503020204020204" pitchFamily="34" charset="-122"/>
                          <a:cs typeface="+mn-cs"/>
                        </a:rPr>
                        <a:t>JANUARY </a:t>
                      </a:r>
                    </a:p>
                  </a:txBody>
                  <a:tcPr marL="68951" marR="68951" marT="34476" marB="3447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a:r>
                        <a:rPr lang="en-US" sz="1000" b="1" kern="1200">
                          <a:gradFill>
                            <a:gsLst>
                              <a:gs pos="1250">
                                <a:schemeClr val="tx1"/>
                              </a:gs>
                              <a:gs pos="100000">
                                <a:schemeClr val="tx1"/>
                              </a:gs>
                            </a:gsLst>
                            <a:lin ang="5400000" scaled="0"/>
                          </a:gradFill>
                          <a:latin typeface="Segoe UI" panose="020B0502040204020203" pitchFamily="34" charset="0"/>
                          <a:ea typeface="微软雅黑" panose="020B0503020204020204" pitchFamily="34" charset="-122"/>
                          <a:cs typeface="+mn-cs"/>
                        </a:rPr>
                        <a:t>FEBRUARY</a:t>
                      </a:r>
                    </a:p>
                  </a:txBody>
                  <a:tcPr marL="68951" marR="68951" marT="34476" marB="3447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10000"/>
                  </a:ext>
                </a:extLst>
              </a:tr>
              <a:tr h="56787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chemeClr val="tx1"/>
                          </a:solidFill>
                          <a:effectLst/>
                          <a:uLnTx/>
                          <a:uFillTx/>
                          <a:latin typeface="Segoe UI" panose="020B0502040204020203" pitchFamily="34" charset="0"/>
                          <a:ea typeface="微软雅黑" panose="020B0503020204020204" pitchFamily="34" charset="-122"/>
                          <a:cs typeface="+mn-cs"/>
                        </a:rPr>
                        <a:t>Executive Timeline</a:t>
                      </a:r>
                    </a:p>
                  </a:txBody>
                  <a:tcPr marL="182880" marR="34476" marT="0" marB="0" anchor="ctr">
                    <a:lnL w="76200" cap="flat" cmpd="sng" algn="ctr">
                      <a:solidFill>
                        <a:schemeClr val="tx1"/>
                      </a:solid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12883441"/>
                  </a:ext>
                </a:extLst>
              </a:tr>
              <a:tr h="56787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1250">
                                <a:schemeClr val="accent1"/>
                              </a:gs>
                              <a:gs pos="100000">
                                <a:schemeClr val="accent1"/>
                              </a:gs>
                            </a:gsLst>
                            <a:lin ang="5400000" scaled="0"/>
                          </a:gradFill>
                          <a:effectLst/>
                          <a:uLnTx/>
                          <a:uFillTx/>
                          <a:latin typeface="Segoe UI" panose="020B0502040204020203" pitchFamily="34" charset="0"/>
                          <a:ea typeface="微软雅黑" panose="020B0503020204020204" pitchFamily="34" charset="-122"/>
                          <a:cs typeface="+mn-cs"/>
                        </a:rPr>
                        <a:t>Revenue &amp; </a:t>
                      </a:r>
                      <a:r>
                        <a:rPr kumimoji="0" lang="en-US" sz="900" b="1" i="0" u="none" strike="noStrike" kern="1200" cap="none" spc="0" normalizeH="0" baseline="0" noProof="0" err="1">
                          <a:ln>
                            <a:noFill/>
                          </a:ln>
                          <a:gradFill>
                            <a:gsLst>
                              <a:gs pos="1250">
                                <a:schemeClr val="accent1"/>
                              </a:gs>
                              <a:gs pos="100000">
                                <a:schemeClr val="accent1"/>
                              </a:gs>
                            </a:gsLst>
                            <a:lin ang="5400000" scaled="0"/>
                          </a:gradFill>
                          <a:effectLst/>
                          <a:uLnTx/>
                          <a:uFillTx/>
                          <a:latin typeface="Segoe UI" panose="020B0502040204020203" pitchFamily="34" charset="0"/>
                          <a:ea typeface="微软雅黑" panose="020B0503020204020204" pitchFamily="34" charset="-122"/>
                          <a:cs typeface="+mn-cs"/>
                        </a:rPr>
                        <a:t>Opex</a:t>
                      </a:r>
                      <a:r>
                        <a:rPr kumimoji="0" lang="en-US" sz="900" b="1" i="0" u="none" strike="noStrike" kern="1200" cap="none" spc="0" normalizeH="0" baseline="0" noProof="0">
                          <a:ln>
                            <a:noFill/>
                          </a:ln>
                          <a:gradFill>
                            <a:gsLst>
                              <a:gs pos="1250">
                                <a:schemeClr val="accent1"/>
                              </a:gs>
                              <a:gs pos="100000">
                                <a:schemeClr val="accent1"/>
                              </a:gs>
                            </a:gsLst>
                            <a:lin ang="5400000" scaled="0"/>
                          </a:gradFill>
                          <a:effectLst/>
                          <a:uLnTx/>
                          <a:uFillTx/>
                          <a:latin typeface="Segoe UI" panose="020B0502040204020203" pitchFamily="34" charset="0"/>
                          <a:ea typeface="微软雅黑" panose="020B0503020204020204" pitchFamily="34" charset="-122"/>
                          <a:cs typeface="+mn-cs"/>
                        </a:rPr>
                        <a:t> Planning </a:t>
                      </a:r>
                    </a:p>
                  </a:txBody>
                  <a:tcPr marL="182880" marR="34476" marT="0" marB="0" anchor="ctr">
                    <a:lnL w="76200" cap="flat" cmpd="sng" algn="ctr">
                      <a:solidFill>
                        <a:schemeClr val="accent1"/>
                      </a:solid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567878">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marR="0" lvl="0" indent="0" algn="l" defTabSz="960096"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107C10"/>
                          </a:solidFill>
                          <a:effectLst/>
                          <a:uLnTx/>
                          <a:uFillTx/>
                          <a:latin typeface="Segoe UI" panose="020B0502040204020203" pitchFamily="34" charset="0"/>
                          <a:ea typeface="微软雅黑" panose="020B0503020204020204" pitchFamily="34" charset="-122"/>
                          <a:cs typeface="+mn-cs"/>
                        </a:rPr>
                        <a:t>Scorecard</a:t>
                      </a:r>
                      <a:r>
                        <a:rPr kumimoji="0" lang="en-US" sz="900" b="1" i="0" u="none" strike="noStrike" kern="1200" cap="none" spc="0" normalizeH="0" baseline="0" noProof="0">
                          <a:ln>
                            <a:noFill/>
                          </a:ln>
                          <a:gradFill>
                            <a:gsLst>
                              <a:gs pos="1250">
                                <a:schemeClr val="accent3"/>
                              </a:gs>
                              <a:gs pos="100000">
                                <a:schemeClr val="accent3"/>
                              </a:gs>
                            </a:gsLst>
                            <a:lin ang="5400000" scaled="0"/>
                          </a:gradFill>
                          <a:effectLst/>
                          <a:uLnTx/>
                          <a:uFillTx/>
                          <a:latin typeface="Segoe UI" panose="020B0502040204020203" pitchFamily="34" charset="0"/>
                          <a:ea typeface="微软雅黑" panose="020B0503020204020204" pitchFamily="34" charset="-122"/>
                          <a:cs typeface="+mn-cs"/>
                        </a:rPr>
                        <a:t> </a:t>
                      </a:r>
                    </a:p>
                  </a:txBody>
                  <a:tcPr marL="182880" marR="34476" marT="0" marB="0" anchor="ctr">
                    <a:lnL w="76200" cap="flat" cmpd="sng" algn="ctr">
                      <a:solidFill>
                        <a:srgbClr val="107C10"/>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171450" indent="-171450">
                        <a:spcBef>
                          <a:spcPts val="300"/>
                        </a:spcBef>
                        <a:buFont typeface="+mj-lt"/>
                        <a:buAutoNum type="arabicPeriod"/>
                        <a:tabLst>
                          <a:tab pos="171450" algn="l"/>
                        </a:tabLst>
                      </a:pPr>
                      <a:endParaRPr lang="en-US" sz="800" i="0">
                        <a:solidFill>
                          <a:schemeClr val="tx1"/>
                        </a:solidFill>
                        <a:latin typeface="Segoe UI" panose="020B0502040204020203" pitchFamily="34" charset="0"/>
                        <a:ea typeface="微软雅黑" panose="020B0503020204020204" pitchFamily="34" charset="-122"/>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indent="0">
                        <a:spcBef>
                          <a:spcPts val="300"/>
                        </a:spcBef>
                        <a:buFont typeface="+mj-lt"/>
                        <a:buNone/>
                        <a:tabLst>
                          <a:tab pos="171450" algn="l"/>
                        </a:tabLst>
                      </a:pPr>
                      <a:endParaRPr lang="en-US" sz="800" i="0" kern="1200">
                        <a:solidFill>
                          <a:schemeClr val="tx1"/>
                        </a:solidFill>
                        <a:latin typeface="Segoe UI" panose="020B0502040204020203" pitchFamily="34" charset="0"/>
                        <a:ea typeface="微软雅黑" panose="020B0503020204020204" pitchFamily="34" charset="-122"/>
                        <a:cs typeface="+mn-cs"/>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171450" indent="-171450">
                        <a:spcBef>
                          <a:spcPts val="300"/>
                        </a:spcBef>
                        <a:buFont typeface="+mj-lt"/>
                        <a:buAutoNum type="arabicPeriod"/>
                        <a:tabLst>
                          <a:tab pos="171450" algn="l"/>
                        </a:tabLst>
                      </a:pPr>
                      <a:endParaRPr lang="en-US" sz="800" i="0">
                        <a:solidFill>
                          <a:schemeClr val="tx1"/>
                        </a:solidFill>
                        <a:latin typeface="Segoe UI" panose="020B0502040204020203" pitchFamily="34" charset="0"/>
                        <a:ea typeface="微软雅黑" panose="020B0503020204020204" pitchFamily="34" charset="-122"/>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indent="0">
                        <a:spcBef>
                          <a:spcPts val="300"/>
                        </a:spcBef>
                        <a:buFont typeface="+mj-lt"/>
                        <a:buNone/>
                        <a:tabLst>
                          <a:tab pos="171450" algn="l"/>
                        </a:tabLst>
                      </a:pPr>
                      <a:endParaRPr lang="en-US" sz="800" b="1" i="0">
                        <a:solidFill>
                          <a:schemeClr val="tx1"/>
                        </a:solidFill>
                        <a:latin typeface="Segoe UI" panose="020B0502040204020203" pitchFamily="34" charset="0"/>
                        <a:ea typeface="微软雅黑" panose="020B0503020204020204" pitchFamily="34" charset="-122"/>
                      </a:endParaRPr>
                    </a:p>
                    <a:p>
                      <a:pPr marL="0" indent="0">
                        <a:spcBef>
                          <a:spcPts val="300"/>
                        </a:spcBef>
                        <a:buFont typeface="+mj-lt"/>
                        <a:buNone/>
                        <a:tabLst>
                          <a:tab pos="171450" algn="l"/>
                        </a:tabLst>
                      </a:pPr>
                      <a:endParaRPr lang="en-US" sz="800" b="1" i="0">
                        <a:solidFill>
                          <a:schemeClr val="tx1"/>
                        </a:solidFill>
                        <a:latin typeface="Segoe UI" panose="020B0502040204020203" pitchFamily="34" charset="0"/>
                        <a:ea typeface="微软雅黑" panose="020B0503020204020204" pitchFamily="34" charset="-122"/>
                      </a:endParaRPr>
                    </a:p>
                    <a:p>
                      <a:pPr marL="0" indent="0">
                        <a:spcBef>
                          <a:spcPts val="300"/>
                        </a:spcBef>
                        <a:buFont typeface="+mj-lt"/>
                        <a:buNone/>
                        <a:tabLst>
                          <a:tab pos="171450" algn="l"/>
                        </a:tabLst>
                      </a:pPr>
                      <a:endParaRPr lang="en-US" sz="800" b="1" i="0">
                        <a:solidFill>
                          <a:schemeClr val="tx1"/>
                        </a:solidFill>
                        <a:latin typeface="Segoe UI" panose="020B0502040204020203" pitchFamily="34" charset="0"/>
                        <a:ea typeface="微软雅黑" panose="020B0503020204020204" pitchFamily="34" charset="-122"/>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spcBef>
                          <a:spcPts val="300"/>
                        </a:spcBef>
                        <a:buFont typeface="+mj-lt"/>
                        <a:buNone/>
                        <a:tabLst>
                          <a:tab pos="171450" algn="l"/>
                        </a:tabLst>
                      </a:pPr>
                      <a:endParaRPr lang="en-US" sz="800" b="1"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62863782"/>
                  </a:ext>
                </a:extLst>
              </a:tr>
              <a:tr h="567878">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marR="0" lvl="0" indent="0" algn="l" defTabSz="864860" rtl="0" eaLnBrk="1" fontAlgn="base"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gradFill>
                            <a:gsLst>
                              <a:gs pos="1250">
                                <a:schemeClr val="accent2"/>
                              </a:gs>
                              <a:gs pos="100000">
                                <a:schemeClr val="accent2"/>
                              </a:gs>
                            </a:gsLst>
                            <a:lin ang="5400000" scaled="0"/>
                          </a:gradFill>
                          <a:effectLst/>
                          <a:uLnTx/>
                          <a:uFillTx/>
                          <a:latin typeface="Segoe UI" panose="020B0502040204020203" pitchFamily="34" charset="0"/>
                          <a:ea typeface="微软雅黑" panose="020B0503020204020204" pitchFamily="34" charset="-122"/>
                          <a:cs typeface="+mn-cs"/>
                        </a:rPr>
                        <a:t>Blueprint</a:t>
                      </a:r>
                    </a:p>
                  </a:txBody>
                  <a:tcPr marL="182880" marR="34476" marT="0" marB="0" anchor="ctr">
                    <a:lnL w="76200" cap="flat" cmpd="sng" algn="ctr">
                      <a:solidFill>
                        <a:schemeClr val="accent2"/>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171450" indent="-171450">
                        <a:spcBef>
                          <a:spcPts val="300"/>
                        </a:spcBef>
                        <a:buFont typeface="+mj-lt"/>
                        <a:buAutoNum type="arabicPeriod"/>
                        <a:tabLst>
                          <a:tab pos="171450" algn="l"/>
                        </a:tabLst>
                      </a:pPr>
                      <a:endParaRPr lang="en-US" sz="800" i="0">
                        <a:solidFill>
                          <a:schemeClr val="tx1"/>
                        </a:solidFill>
                        <a:latin typeface="Segoe UI" panose="020B0502040204020203" pitchFamily="34" charset="0"/>
                        <a:ea typeface="微软雅黑" panose="020B0503020204020204" pitchFamily="34" charset="-122"/>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171450" indent="-171450">
                        <a:spcBef>
                          <a:spcPts val="300"/>
                        </a:spcBef>
                        <a:buFont typeface="+mj-lt"/>
                        <a:buAutoNum type="arabicPeriod"/>
                        <a:tabLst>
                          <a:tab pos="171450" algn="l"/>
                        </a:tabLst>
                      </a:pPr>
                      <a:endParaRPr lang="en-US" sz="800" i="0">
                        <a:solidFill>
                          <a:schemeClr val="tx1"/>
                        </a:solidFill>
                        <a:latin typeface="Segoe UI" panose="020B0502040204020203" pitchFamily="34" charset="0"/>
                        <a:ea typeface="微软雅黑" panose="020B0503020204020204" pitchFamily="34" charset="-122"/>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indent="0">
                        <a:spcBef>
                          <a:spcPts val="300"/>
                        </a:spcBef>
                        <a:buFont typeface="+mj-lt"/>
                        <a:buNone/>
                        <a:tabLst>
                          <a:tab pos="171450" algn="l"/>
                        </a:tabLst>
                      </a:pPr>
                      <a:endParaRPr lang="en-US" sz="800" i="0">
                        <a:solidFill>
                          <a:schemeClr val="tx1"/>
                        </a:solidFill>
                        <a:latin typeface="Segoe UI" panose="020B0502040204020203" pitchFamily="34" charset="0"/>
                        <a:ea typeface="微软雅黑" panose="020B0503020204020204" pitchFamily="34" charset="-122"/>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indent="0">
                        <a:spcBef>
                          <a:spcPts val="300"/>
                        </a:spcBef>
                        <a:buFont typeface="+mj-lt"/>
                        <a:buNone/>
                        <a:tabLst>
                          <a:tab pos="171450" algn="l"/>
                        </a:tabLst>
                      </a:pPr>
                      <a:endParaRPr lang="en-US" sz="800" b="0" i="0">
                        <a:solidFill>
                          <a:schemeClr val="tx1"/>
                        </a:solidFill>
                        <a:latin typeface="Segoe UI" panose="020B0502040204020203" pitchFamily="34" charset="0"/>
                        <a:ea typeface="微软雅黑" panose="020B0503020204020204" pitchFamily="34" charset="-122"/>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spcBef>
                          <a:spcPts val="300"/>
                        </a:spcBef>
                        <a:buFont typeface="+mj-lt"/>
                        <a:buNone/>
                        <a:tabLst>
                          <a:tab pos="171450" algn="l"/>
                        </a:tabLst>
                      </a:pPr>
                      <a:endParaRPr lang="en-US" sz="800" b="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07100784"/>
                  </a:ext>
                </a:extLst>
              </a:tr>
              <a:tr h="567878">
                <a:tc>
                  <a:txBody>
                    <a:bodyPr/>
                    <a:lstStyle/>
                    <a:p>
                      <a:pPr marL="0" marR="0" lvl="0" indent="0" algn="l" defTabSz="960096"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1250">
                                <a:schemeClr val="accent5"/>
                              </a:gs>
                              <a:gs pos="100000">
                                <a:schemeClr val="accent5"/>
                              </a:gs>
                            </a:gsLst>
                            <a:lin ang="5400000" scaled="0"/>
                          </a:gradFill>
                          <a:effectLst/>
                          <a:uLnTx/>
                          <a:uFillTx/>
                          <a:latin typeface="Segoe UI" panose="020B0502040204020203" pitchFamily="34" charset="0"/>
                          <a:ea typeface="微软雅黑" panose="020B0503020204020204" pitchFamily="34" charset="-122"/>
                          <a:cs typeface="+mn-cs"/>
                        </a:rPr>
                        <a:t>Segmentation </a:t>
                      </a:r>
                    </a:p>
                  </a:txBody>
                  <a:tcPr marL="182880" marR="34476" marT="0" marB="0" anchor="ctr">
                    <a:lnL w="76200" cap="flat" cmpd="sng" algn="ctr">
                      <a:solidFill>
                        <a:schemeClr val="accent5"/>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567878">
                <a:tc>
                  <a:txBody>
                    <a:bodyPr/>
                    <a:lstStyle/>
                    <a:p>
                      <a:pPr marL="0" marR="0" lvl="0" indent="0" algn="l" defTabSz="960096"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1250">
                                <a:srgbClr val="5C2D93"/>
                              </a:gs>
                              <a:gs pos="100000">
                                <a:srgbClr val="5C2D93"/>
                              </a:gs>
                            </a:gsLst>
                            <a:lin ang="5400000" scaled="0"/>
                          </a:gradFill>
                          <a:effectLst/>
                          <a:uLnTx/>
                          <a:uFillTx/>
                          <a:latin typeface="Segoe UI" panose="020B0502040204020203" pitchFamily="34" charset="0"/>
                          <a:ea typeface="微软雅黑" panose="020B0503020204020204" pitchFamily="34" charset="-122"/>
                          <a:cs typeface="+mn-cs"/>
                        </a:rPr>
                        <a:t>Territory Management</a:t>
                      </a:r>
                    </a:p>
                  </a:txBody>
                  <a:tcPr marL="182880" marR="34476" marT="0" marB="0" anchor="ctr">
                    <a:lnL w="76200" cap="flat" cmpd="sng" algn="ctr">
                      <a:solidFill>
                        <a:srgbClr val="5C2D93"/>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567878">
                <a:tc>
                  <a:txBody>
                    <a:bodyPr/>
                    <a:lstStyle/>
                    <a:p>
                      <a:pPr marL="0" marR="0" lvl="0" indent="0" algn="l" defTabSz="847188"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1250">
                                <a:srgbClr val="5C005C"/>
                              </a:gs>
                              <a:gs pos="100000">
                                <a:srgbClr val="5C005C"/>
                              </a:gs>
                            </a:gsLst>
                            <a:lin ang="5400000" scaled="0"/>
                          </a:gradFill>
                          <a:effectLst/>
                          <a:uLnTx/>
                          <a:uFillTx/>
                          <a:latin typeface="Segoe UI" panose="020B0502040204020203" pitchFamily="34" charset="0"/>
                          <a:ea typeface="微软雅黑" panose="020B0503020204020204" pitchFamily="34" charset="-122"/>
                          <a:cs typeface="+mn-cs"/>
                        </a:rPr>
                        <a:t>RolEx</a:t>
                      </a:r>
                    </a:p>
                  </a:txBody>
                  <a:tcPr marL="182880" marR="34476" marT="0" marB="0" anchor="ctr">
                    <a:lnL w="76200" cap="flat" cmpd="sng" algn="ctr">
                      <a:solidFill>
                        <a:srgbClr val="5C005C"/>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567878">
                <a:tc>
                  <a:txBody>
                    <a:bodyPr/>
                    <a:lstStyle/>
                    <a:p>
                      <a:pPr marL="0" marR="0" lvl="0" indent="0" algn="l" defTabSz="763152" rtl="0" eaLnBrk="1" fontAlgn="base" latinLnBrk="0" hangingPunct="1">
                        <a:lnSpc>
                          <a:spcPts val="859"/>
                        </a:lnSpc>
                        <a:spcBef>
                          <a:spcPts val="0"/>
                        </a:spcBef>
                        <a:spcAft>
                          <a:spcPts val="0"/>
                        </a:spcAft>
                        <a:buClrTx/>
                        <a:buSzTx/>
                        <a:buFontTx/>
                        <a:buNone/>
                        <a:tabLst/>
                        <a:defRPr/>
                      </a:pPr>
                      <a:r>
                        <a:rPr kumimoji="0" lang="en-US" sz="900" b="1" i="0" u="none" strike="noStrike" kern="0" cap="none" spc="0" normalizeH="0" baseline="0" noProof="0">
                          <a:ln>
                            <a:noFill/>
                          </a:ln>
                          <a:gradFill>
                            <a:gsLst>
                              <a:gs pos="1250">
                                <a:schemeClr val="tx1"/>
                              </a:gs>
                              <a:gs pos="100000">
                                <a:schemeClr val="tx1"/>
                              </a:gs>
                            </a:gsLst>
                            <a:lin ang="5400000" scaled="0"/>
                          </a:gradFill>
                          <a:effectLst/>
                          <a:uLnTx/>
                          <a:uFillTx/>
                          <a:latin typeface="Segoe UI" panose="020B0502040204020203" pitchFamily="34" charset="0"/>
                          <a:ea typeface="微软雅黑" panose="020B0503020204020204" pitchFamily="34" charset="-122"/>
                          <a:cs typeface="+mn-cs"/>
                        </a:rPr>
                        <a:t>WWIC </a:t>
                      </a:r>
                    </a:p>
                    <a:p>
                      <a:pPr marL="111125" marR="0" lvl="1" indent="0" algn="l" defTabSz="763152" rtl="0" eaLnBrk="1" fontAlgn="base" latinLnBrk="0" hangingPunct="1">
                        <a:lnSpc>
                          <a:spcPts val="859"/>
                        </a:lnSpc>
                        <a:spcBef>
                          <a:spcPts val="0"/>
                        </a:spcBef>
                        <a:spcAft>
                          <a:spcPts val="0"/>
                        </a:spcAft>
                        <a:buClrTx/>
                        <a:buSzTx/>
                        <a:buFontTx/>
                        <a:buNone/>
                        <a:tabLst/>
                        <a:defRPr/>
                      </a:pPr>
                      <a:r>
                        <a:rPr kumimoji="0" lang="en-US" sz="800" b="1" i="0" u="none" strike="noStrike" kern="0" cap="none" spc="0" normalizeH="0" baseline="0" noProof="0">
                          <a:ln>
                            <a:noFill/>
                          </a:ln>
                          <a:solidFill>
                            <a:srgbClr val="DA4711"/>
                          </a:solidFill>
                          <a:effectLst/>
                          <a:uLnTx/>
                          <a:uFillTx/>
                          <a:latin typeface="Segoe UI" panose="020B0502040204020203" pitchFamily="34" charset="0"/>
                          <a:ea typeface="微软雅黑" panose="020B0503020204020204" pitchFamily="34" charset="-122"/>
                          <a:cs typeface="+mn-cs"/>
                        </a:rPr>
                        <a:t>Employee Data </a:t>
                      </a:r>
                      <a:r>
                        <a:rPr kumimoji="0" lang="en-US" sz="800" b="1" i="0" u="none" strike="noStrike" kern="0" cap="none" spc="0" normalizeH="0" baseline="0" noProof="0" err="1">
                          <a:ln>
                            <a:noFill/>
                          </a:ln>
                          <a:solidFill>
                            <a:srgbClr val="DA4711"/>
                          </a:solidFill>
                          <a:effectLst/>
                          <a:uLnTx/>
                          <a:uFillTx/>
                          <a:latin typeface="Segoe UI" panose="020B0502040204020203" pitchFamily="34" charset="0"/>
                          <a:ea typeface="微软雅黑" panose="020B0503020204020204" pitchFamily="34" charset="-122"/>
                          <a:cs typeface="+mn-cs"/>
                        </a:rPr>
                        <a:t>Mgmt</a:t>
                      </a:r>
                      <a:r>
                        <a:rPr kumimoji="0" lang="en-US" sz="800" b="1" i="0" u="none" strike="noStrike" kern="0" cap="none" spc="0" normalizeH="0" baseline="0" noProof="0">
                          <a:ln>
                            <a:noFill/>
                          </a:ln>
                          <a:solidFill>
                            <a:srgbClr val="DA4711"/>
                          </a:solidFill>
                          <a:effectLst/>
                          <a:uLnTx/>
                          <a:uFillTx/>
                          <a:latin typeface="Segoe UI" panose="020B0502040204020203" pitchFamily="34" charset="0"/>
                          <a:ea typeface="微软雅黑" panose="020B0503020204020204" pitchFamily="34" charset="-122"/>
                          <a:cs typeface="+mn-cs"/>
                        </a:rPr>
                        <a:t> (EDM) </a:t>
                      </a:r>
                      <a:br>
                        <a:rPr kumimoji="0" lang="en-US" sz="800" b="1" i="0" u="none" strike="noStrike" kern="0" cap="none" spc="0" normalizeH="0" baseline="0" noProof="0">
                          <a:ln>
                            <a:noFill/>
                          </a:ln>
                          <a:gradFill>
                            <a:gsLst>
                              <a:gs pos="1250">
                                <a:schemeClr val="tx1"/>
                              </a:gs>
                              <a:gs pos="100000">
                                <a:schemeClr val="tx1"/>
                              </a:gs>
                            </a:gsLst>
                            <a:lin ang="5400000" scaled="0"/>
                          </a:gradFill>
                          <a:effectLst/>
                          <a:uLnTx/>
                          <a:uFillTx/>
                          <a:latin typeface="Segoe UI" panose="020B0502040204020203" pitchFamily="34" charset="0"/>
                          <a:ea typeface="微软雅黑" panose="020B0503020204020204" pitchFamily="34" charset="-122"/>
                          <a:cs typeface="+mn-cs"/>
                        </a:rPr>
                      </a:br>
                      <a:endParaRPr kumimoji="0" lang="en-US" sz="800" b="0" i="0" u="none" strike="noStrike" kern="0" cap="none" spc="0" normalizeH="0" baseline="0" noProof="0">
                        <a:ln>
                          <a:noFill/>
                        </a:ln>
                        <a:gradFill>
                          <a:gsLst>
                            <a:gs pos="1250">
                              <a:schemeClr val="tx1"/>
                            </a:gs>
                            <a:gs pos="100000">
                              <a:schemeClr val="tx1"/>
                            </a:gs>
                          </a:gsLst>
                          <a:lin ang="5400000" scaled="0"/>
                        </a:gradFill>
                        <a:effectLst/>
                        <a:uLnTx/>
                        <a:uFillTx/>
                        <a:latin typeface="Segoe UI" panose="020B0502040204020203" pitchFamily="34" charset="0"/>
                        <a:ea typeface="微软雅黑" panose="020B0503020204020204" pitchFamily="34" charset="-122"/>
                        <a:cs typeface="+mn-cs"/>
                      </a:endParaRPr>
                    </a:p>
                  </a:txBody>
                  <a:tcPr marL="182880" marR="34476" marT="0" marB="0" anchor="ctr">
                    <a:lnL w="76200" cap="flat" cmpd="sng" algn="ctr">
                      <a:solidFill>
                        <a:srgbClr val="DA4711"/>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r h="567878">
                <a:tc>
                  <a:txBody>
                    <a:bodyPr/>
                    <a:lstStyle/>
                    <a:p>
                      <a:pPr marL="111125"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gradFill>
                            <a:gsLst>
                              <a:gs pos="1250">
                                <a:srgbClr val="FF8C00"/>
                              </a:gs>
                              <a:gs pos="100000">
                                <a:srgbClr val="FF8C00"/>
                              </a:gs>
                            </a:gsLst>
                            <a:lin ang="5400000" scaled="0"/>
                          </a:gradFill>
                          <a:effectLst/>
                          <a:uLnTx/>
                          <a:uFillTx/>
                          <a:latin typeface="Segoe UI" panose="020B0502040204020203" pitchFamily="34" charset="0"/>
                          <a:ea typeface="微软雅黑" panose="020B0503020204020204" pitchFamily="34" charset="-122"/>
                          <a:cs typeface="+mn-cs"/>
                        </a:rPr>
                        <a:t>Quota</a:t>
                      </a:r>
                    </a:p>
                  </a:txBody>
                  <a:tcPr marL="182880" marR="34476" anchor="ctr">
                    <a:lnL w="76200" cap="flat" cmpd="sng" algn="ctr">
                      <a:solidFill>
                        <a:srgbClr val="FF8C00"/>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65732595"/>
                  </a:ext>
                </a:extLst>
              </a:tr>
              <a:tr h="567878">
                <a:tc>
                  <a:txBody>
                    <a:bodyPr/>
                    <a:lstStyle/>
                    <a:p>
                      <a:pPr marL="0" marR="0" lvl="0" indent="0" algn="l" defTabSz="96012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43000">
                                <a:srgbClr val="008272"/>
                              </a:gs>
                              <a:gs pos="100000">
                                <a:srgbClr val="008272"/>
                              </a:gs>
                            </a:gsLst>
                            <a:lin ang="5400000" scaled="0"/>
                          </a:gradFill>
                          <a:effectLst/>
                          <a:uLnTx/>
                          <a:uFillTx/>
                          <a:latin typeface="Segoe UI" panose="020B0502040204020203" pitchFamily="34" charset="0"/>
                          <a:ea typeface="微软雅黑" panose="020B0503020204020204" pitchFamily="34" charset="-122"/>
                          <a:cs typeface="+mn-cs"/>
                        </a:rPr>
                        <a:t>Commercial Execution Playbook</a:t>
                      </a:r>
                    </a:p>
                  </a:txBody>
                  <a:tcPr marL="182880" marR="34476" marT="0" marB="0" anchor="ctr">
                    <a:lnL w="76200" cap="flat" cmpd="sng" algn="ctr">
                      <a:solidFill>
                        <a:srgbClr val="008272"/>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91065727"/>
                  </a:ext>
                </a:extLst>
              </a:tr>
            </a:tbl>
          </a:graphicData>
        </a:graphic>
      </p:graphicFrame>
      <p:cxnSp>
        <p:nvCxnSpPr>
          <p:cNvPr id="23" name="Straight Arrow Connector 22">
            <a:extLst>
              <a:ext uri="{FF2B5EF4-FFF2-40B4-BE49-F238E27FC236}">
                <a16:creationId xmlns:a16="http://schemas.microsoft.com/office/drawing/2014/main" id="{A058A3E6-6796-45BD-A08C-8882B114249C}"/>
              </a:ext>
            </a:extLst>
          </p:cNvPr>
          <p:cNvCxnSpPr>
            <a:cxnSpLocks/>
          </p:cNvCxnSpPr>
          <p:nvPr userDrawn="1"/>
        </p:nvCxnSpPr>
        <p:spPr bwMode="auto">
          <a:xfrm>
            <a:off x="1881051" y="5237058"/>
            <a:ext cx="9862763" cy="0"/>
          </a:xfrm>
          <a:prstGeom prst="straightConnector1">
            <a:avLst/>
          </a:prstGeom>
          <a:noFill/>
          <a:ln w="19050" cap="flat" cmpd="sng" algn="ctr">
            <a:solidFill>
              <a:srgbClr val="DA4711"/>
            </a:solidFill>
            <a:prstDash val="solid"/>
            <a:round/>
            <a:headEnd type="arrow" w="med" len="med"/>
            <a:tailEnd type="arrow" w="med" len="med"/>
          </a:ln>
          <a:effectLst/>
        </p:spPr>
      </p:cxnSp>
      <p:cxnSp>
        <p:nvCxnSpPr>
          <p:cNvPr id="12" name="Straight Arrow Connector 11">
            <a:extLst>
              <a:ext uri="{FF2B5EF4-FFF2-40B4-BE49-F238E27FC236}">
                <a16:creationId xmlns:a16="http://schemas.microsoft.com/office/drawing/2014/main" id="{39EF6530-C30B-4BC9-9A9E-A70A277B08DE}"/>
              </a:ext>
            </a:extLst>
          </p:cNvPr>
          <p:cNvCxnSpPr>
            <a:cxnSpLocks/>
          </p:cNvCxnSpPr>
          <p:nvPr userDrawn="1"/>
        </p:nvCxnSpPr>
        <p:spPr bwMode="auto">
          <a:xfrm>
            <a:off x="1894114" y="5823911"/>
            <a:ext cx="9849700" cy="0"/>
          </a:xfrm>
          <a:prstGeom prst="straightConnector1">
            <a:avLst/>
          </a:prstGeom>
          <a:noFill/>
          <a:ln w="19050" cap="flat" cmpd="sng" algn="ctr">
            <a:solidFill>
              <a:srgbClr val="FF8C00"/>
            </a:solidFill>
            <a:prstDash val="solid"/>
            <a:round/>
            <a:headEnd type="arrow" w="med" len="med"/>
            <a:tailEnd type="arrow" w="med" len="med"/>
          </a:ln>
          <a:effectLst/>
        </p:spPr>
      </p:cxnSp>
    </p:spTree>
    <p:extLst>
      <p:ext uri="{BB962C8B-B14F-4D97-AF65-F5344CB8AC3E}">
        <p14:creationId xmlns:p14="http://schemas.microsoft.com/office/powerpoint/2010/main" val="2799975977"/>
      </p:ext>
    </p:extLst>
  </p:cSld>
  <p:clrMapOvr>
    <a:masterClrMapping/>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cxnSp>
        <p:nvCxnSpPr>
          <p:cNvPr id="13" name="Straight Arrow Connector 12">
            <a:extLst>
              <a:ext uri="{FF2B5EF4-FFF2-40B4-BE49-F238E27FC236}">
                <a16:creationId xmlns:a16="http://schemas.microsoft.com/office/drawing/2014/main" id="{A6A05515-E6CD-421C-9333-F1FBA87A8217}"/>
              </a:ext>
            </a:extLst>
          </p:cNvPr>
          <p:cNvCxnSpPr>
            <a:cxnSpLocks/>
          </p:cNvCxnSpPr>
          <p:nvPr userDrawn="1"/>
        </p:nvCxnSpPr>
        <p:spPr bwMode="auto">
          <a:xfrm flipV="1">
            <a:off x="2403787" y="4637812"/>
            <a:ext cx="9344616" cy="12393"/>
          </a:xfrm>
          <a:prstGeom prst="straightConnector1">
            <a:avLst/>
          </a:prstGeom>
          <a:noFill/>
          <a:ln w="19050" cap="flat" cmpd="sng" algn="ctr">
            <a:solidFill>
              <a:srgbClr val="5C005C"/>
            </a:solidFill>
            <a:prstDash val="solid"/>
            <a:round/>
            <a:headEnd type="arrow" w="med" len="med"/>
            <a:tailEnd type="arrow" w="med" len="med"/>
          </a:ln>
          <a:effectLst/>
        </p:spPr>
      </p:cxnSp>
      <p:cxnSp>
        <p:nvCxnSpPr>
          <p:cNvPr id="14" name="Straight Arrow Connector 13">
            <a:extLst>
              <a:ext uri="{FF2B5EF4-FFF2-40B4-BE49-F238E27FC236}">
                <a16:creationId xmlns:a16="http://schemas.microsoft.com/office/drawing/2014/main" id="{0977B10D-F06D-4F3F-8C3E-E3C802537C55}"/>
              </a:ext>
            </a:extLst>
          </p:cNvPr>
          <p:cNvCxnSpPr>
            <a:cxnSpLocks/>
          </p:cNvCxnSpPr>
          <p:nvPr userDrawn="1"/>
        </p:nvCxnSpPr>
        <p:spPr bwMode="auto">
          <a:xfrm>
            <a:off x="2403787" y="3516238"/>
            <a:ext cx="9326140" cy="0"/>
          </a:xfrm>
          <a:prstGeom prst="straightConnector1">
            <a:avLst/>
          </a:prstGeom>
          <a:noFill/>
          <a:ln w="19050" cap="flat" cmpd="sng" algn="ctr">
            <a:solidFill>
              <a:schemeClr val="accent5"/>
            </a:solidFill>
            <a:prstDash val="solid"/>
            <a:round/>
            <a:headEnd type="arrow" w="med" len="med"/>
            <a:tailEnd type="arrow" w="med" len="med"/>
          </a:ln>
          <a:effectLst/>
        </p:spPr>
      </p:cxnSp>
      <p:cxnSp>
        <p:nvCxnSpPr>
          <p:cNvPr id="15" name="Straight Arrow Connector 14">
            <a:extLst>
              <a:ext uri="{FF2B5EF4-FFF2-40B4-BE49-F238E27FC236}">
                <a16:creationId xmlns:a16="http://schemas.microsoft.com/office/drawing/2014/main" id="{36C04CCF-122F-4E4C-A39D-FA8141BA108C}"/>
              </a:ext>
            </a:extLst>
          </p:cNvPr>
          <p:cNvCxnSpPr>
            <a:cxnSpLocks/>
          </p:cNvCxnSpPr>
          <p:nvPr userDrawn="1"/>
        </p:nvCxnSpPr>
        <p:spPr bwMode="auto">
          <a:xfrm flipV="1">
            <a:off x="2403787" y="1816001"/>
            <a:ext cx="9340843" cy="9129"/>
          </a:xfrm>
          <a:prstGeom prst="straightConnector1">
            <a:avLst/>
          </a:prstGeom>
          <a:noFill/>
          <a:ln w="19050" cap="flat" cmpd="sng" algn="ctr">
            <a:solidFill>
              <a:schemeClr val="accent1"/>
            </a:solidFill>
            <a:prstDash val="solid"/>
            <a:round/>
            <a:headEnd type="arrow" w="med" len="med"/>
            <a:tailEnd type="arrow" w="med" len="med"/>
          </a:ln>
          <a:effectLst/>
        </p:spPr>
      </p:cxnSp>
      <p:cxnSp>
        <p:nvCxnSpPr>
          <p:cNvPr id="16" name="Straight Arrow Connector 15">
            <a:extLst>
              <a:ext uri="{FF2B5EF4-FFF2-40B4-BE49-F238E27FC236}">
                <a16:creationId xmlns:a16="http://schemas.microsoft.com/office/drawing/2014/main" id="{99E3F8E0-7879-47AA-BD96-477F8113234C}"/>
              </a:ext>
            </a:extLst>
          </p:cNvPr>
          <p:cNvCxnSpPr>
            <a:cxnSpLocks/>
          </p:cNvCxnSpPr>
          <p:nvPr userDrawn="1"/>
        </p:nvCxnSpPr>
        <p:spPr bwMode="auto">
          <a:xfrm>
            <a:off x="2403787" y="2955451"/>
            <a:ext cx="9347545" cy="0"/>
          </a:xfrm>
          <a:prstGeom prst="straightConnector1">
            <a:avLst/>
          </a:prstGeom>
          <a:noFill/>
          <a:ln w="19050" cap="flat" cmpd="sng" algn="ctr">
            <a:solidFill>
              <a:schemeClr val="accent2"/>
            </a:solidFill>
            <a:prstDash val="solid"/>
            <a:round/>
            <a:headEnd type="arrow" w="med" len="med"/>
            <a:tailEnd type="arrow" w="med" len="med"/>
          </a:ln>
          <a:effectLst/>
        </p:spPr>
      </p:cxnSp>
      <p:cxnSp>
        <p:nvCxnSpPr>
          <p:cNvPr id="17" name="Straight Arrow Connector 16">
            <a:extLst>
              <a:ext uri="{FF2B5EF4-FFF2-40B4-BE49-F238E27FC236}">
                <a16:creationId xmlns:a16="http://schemas.microsoft.com/office/drawing/2014/main" id="{FB8CDFA1-F0E9-4258-89DA-E330F7FE7C07}"/>
              </a:ext>
            </a:extLst>
          </p:cNvPr>
          <p:cNvCxnSpPr>
            <a:cxnSpLocks/>
          </p:cNvCxnSpPr>
          <p:nvPr userDrawn="1"/>
        </p:nvCxnSpPr>
        <p:spPr bwMode="auto">
          <a:xfrm>
            <a:off x="2403787" y="4077025"/>
            <a:ext cx="9351436" cy="0"/>
          </a:xfrm>
          <a:prstGeom prst="straightConnector1">
            <a:avLst/>
          </a:prstGeom>
          <a:noFill/>
          <a:ln w="19050" cap="flat" cmpd="sng" algn="ctr">
            <a:solidFill>
              <a:srgbClr val="5C2D93"/>
            </a:solidFill>
            <a:prstDash val="solid"/>
            <a:round/>
            <a:headEnd type="arrow" w="med" len="med"/>
            <a:tailEnd type="arrow" w="med" len="med"/>
          </a:ln>
          <a:effectLst/>
        </p:spPr>
      </p:cxnSp>
      <p:cxnSp>
        <p:nvCxnSpPr>
          <p:cNvPr id="18" name="Straight Arrow Connector 17">
            <a:extLst>
              <a:ext uri="{FF2B5EF4-FFF2-40B4-BE49-F238E27FC236}">
                <a16:creationId xmlns:a16="http://schemas.microsoft.com/office/drawing/2014/main" id="{301211B5-90BF-46C0-8E18-2A67D3E300AD}"/>
              </a:ext>
            </a:extLst>
          </p:cNvPr>
          <p:cNvCxnSpPr>
            <a:cxnSpLocks/>
          </p:cNvCxnSpPr>
          <p:nvPr userDrawn="1"/>
        </p:nvCxnSpPr>
        <p:spPr bwMode="auto">
          <a:xfrm>
            <a:off x="2403787" y="6384695"/>
            <a:ext cx="9338315" cy="8547"/>
          </a:xfrm>
          <a:prstGeom prst="straightConnector1">
            <a:avLst/>
          </a:prstGeom>
          <a:noFill/>
          <a:ln w="19050" cap="flat" cmpd="sng" algn="ctr">
            <a:solidFill>
              <a:srgbClr val="008272"/>
            </a:solidFill>
            <a:prstDash val="solid"/>
            <a:round/>
            <a:headEnd type="arrow" w="med" len="med"/>
            <a:tailEnd type="arrow" w="med" len="med"/>
          </a:ln>
          <a:effectLst/>
        </p:spPr>
      </p:cxnSp>
      <p:cxnSp>
        <p:nvCxnSpPr>
          <p:cNvPr id="19" name="Straight Arrow Connector 18">
            <a:extLst>
              <a:ext uri="{FF2B5EF4-FFF2-40B4-BE49-F238E27FC236}">
                <a16:creationId xmlns:a16="http://schemas.microsoft.com/office/drawing/2014/main" id="{5A9EE08D-46DF-4779-9963-3732DC69718A}"/>
              </a:ext>
            </a:extLst>
          </p:cNvPr>
          <p:cNvCxnSpPr>
            <a:cxnSpLocks/>
          </p:cNvCxnSpPr>
          <p:nvPr userDrawn="1"/>
        </p:nvCxnSpPr>
        <p:spPr bwMode="auto">
          <a:xfrm flipV="1">
            <a:off x="2403787" y="2385917"/>
            <a:ext cx="9340843" cy="8747"/>
          </a:xfrm>
          <a:prstGeom prst="straightConnector1">
            <a:avLst/>
          </a:prstGeom>
          <a:noFill/>
          <a:ln w="19050" cap="flat" cmpd="sng" algn="ctr">
            <a:solidFill>
              <a:srgbClr val="107C10"/>
            </a:solidFill>
            <a:prstDash val="solid"/>
            <a:round/>
            <a:headEnd type="arrow" w="med" len="med"/>
            <a:tailEnd type="arrow" w="med" len="med"/>
          </a:ln>
          <a:effectLst/>
        </p:spPr>
      </p:cxnSp>
      <p:cxnSp>
        <p:nvCxnSpPr>
          <p:cNvPr id="21" name="Straight Arrow Connector 20">
            <a:extLst>
              <a:ext uri="{FF2B5EF4-FFF2-40B4-BE49-F238E27FC236}">
                <a16:creationId xmlns:a16="http://schemas.microsoft.com/office/drawing/2014/main" id="{2E8C40D2-AE04-4723-924B-146A22E01EEA}"/>
              </a:ext>
            </a:extLst>
          </p:cNvPr>
          <p:cNvCxnSpPr>
            <a:cxnSpLocks/>
          </p:cNvCxnSpPr>
          <p:nvPr userDrawn="1"/>
        </p:nvCxnSpPr>
        <p:spPr bwMode="auto">
          <a:xfrm flipV="1">
            <a:off x="2403787" y="1246085"/>
            <a:ext cx="9340843" cy="9129"/>
          </a:xfrm>
          <a:prstGeom prst="straightConnector1">
            <a:avLst/>
          </a:prstGeom>
          <a:noFill/>
          <a:ln w="19050" cap="flat" cmpd="sng" algn="ctr">
            <a:solidFill>
              <a:schemeClr val="tx1"/>
            </a:solidFill>
            <a:prstDash val="solid"/>
            <a:round/>
            <a:headEnd type="arrow" w="med" len="med"/>
            <a:tailEnd type="arrow" w="med" len="med"/>
          </a:ln>
          <a:effectLst/>
        </p:spPr>
      </p:cxnSp>
      <p:graphicFrame>
        <p:nvGraphicFramePr>
          <p:cNvPr id="22" name="Table 2">
            <a:extLst>
              <a:ext uri="{FF2B5EF4-FFF2-40B4-BE49-F238E27FC236}">
                <a16:creationId xmlns:a16="http://schemas.microsoft.com/office/drawing/2014/main" id="{AD86CD40-30C4-49D2-82BB-7C4136C1D85E}"/>
              </a:ext>
            </a:extLst>
          </p:cNvPr>
          <p:cNvGraphicFramePr>
            <a:graphicFrameLocks noGrp="1"/>
          </p:cNvGraphicFramePr>
          <p:nvPr userDrawn="1"/>
        </p:nvGraphicFramePr>
        <p:xfrm>
          <a:off x="336321" y="774713"/>
          <a:ext cx="11393605" cy="5934402"/>
        </p:xfrm>
        <a:graphic>
          <a:graphicData uri="http://schemas.openxmlformats.org/drawingml/2006/table">
            <a:tbl>
              <a:tblPr firstRow="1" bandRow="1"/>
              <a:tblGrid>
                <a:gridCol w="1936616">
                  <a:extLst>
                    <a:ext uri="{9D8B030D-6E8A-4147-A177-3AD203B41FA5}">
                      <a16:colId xmlns:a16="http://schemas.microsoft.com/office/drawing/2014/main" val="20000"/>
                    </a:ext>
                  </a:extLst>
                </a:gridCol>
                <a:gridCol w="2042932">
                  <a:extLst>
                    <a:ext uri="{9D8B030D-6E8A-4147-A177-3AD203B41FA5}">
                      <a16:colId xmlns:a16="http://schemas.microsoft.com/office/drawing/2014/main" val="20005"/>
                    </a:ext>
                  </a:extLst>
                </a:gridCol>
                <a:gridCol w="2351167">
                  <a:extLst>
                    <a:ext uri="{9D8B030D-6E8A-4147-A177-3AD203B41FA5}">
                      <a16:colId xmlns:a16="http://schemas.microsoft.com/office/drawing/2014/main" val="20006"/>
                    </a:ext>
                  </a:extLst>
                </a:gridCol>
                <a:gridCol w="2536786">
                  <a:extLst>
                    <a:ext uri="{9D8B030D-6E8A-4147-A177-3AD203B41FA5}">
                      <a16:colId xmlns:a16="http://schemas.microsoft.com/office/drawing/2014/main" val="2348878837"/>
                    </a:ext>
                  </a:extLst>
                </a:gridCol>
                <a:gridCol w="2526104">
                  <a:extLst>
                    <a:ext uri="{9D8B030D-6E8A-4147-A177-3AD203B41FA5}">
                      <a16:colId xmlns:a16="http://schemas.microsoft.com/office/drawing/2014/main" val="4146458640"/>
                    </a:ext>
                  </a:extLst>
                </a:gridCol>
              </a:tblGrid>
              <a:tr h="250382">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algn="ctr"/>
                      <a:endParaRPr lang="en-US" sz="800" b="0" i="1" u="sng">
                        <a:gradFill>
                          <a:gsLst>
                            <a:gs pos="1250">
                              <a:schemeClr val="bg1"/>
                            </a:gs>
                            <a:gs pos="100000">
                              <a:schemeClr val="bg1"/>
                            </a:gs>
                          </a:gsLst>
                          <a:lin ang="5400000" scaled="0"/>
                        </a:gradFill>
                        <a:latin typeface="Segoe UI" panose="020B0502040204020203" pitchFamily="34" charset="0"/>
                        <a:ea typeface="微软雅黑" panose="020B0503020204020204" pitchFamily="34" charset="-122"/>
                      </a:endParaRPr>
                    </a:p>
                  </a:txBody>
                  <a:tcPr marL="0" marR="0" marT="0" marB="0" anchor="ctr">
                    <a:lnL w="12700" cmpd="sng">
                      <a:noFill/>
                    </a:lnL>
                    <a:lnR w="635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algn="ctr"/>
                      <a:r>
                        <a:rPr lang="en-US" sz="1000" b="1" kern="1200">
                          <a:gradFill>
                            <a:gsLst>
                              <a:gs pos="1250">
                                <a:schemeClr val="tx1"/>
                              </a:gs>
                              <a:gs pos="100000">
                                <a:schemeClr val="tx1"/>
                              </a:gs>
                            </a:gsLst>
                            <a:lin ang="5400000" scaled="0"/>
                          </a:gradFill>
                          <a:latin typeface="Segoe UI" panose="020B0502040204020203" pitchFamily="34" charset="0"/>
                          <a:ea typeface="微软雅黑" panose="020B0503020204020204" pitchFamily="34" charset="-122"/>
                          <a:cs typeface="+mn-cs"/>
                        </a:rPr>
                        <a:t>MARCH</a:t>
                      </a:r>
                    </a:p>
                  </a:txBody>
                  <a:tcPr marL="68951" marR="68951" marT="34476" marB="34476"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algn="ctr"/>
                      <a:r>
                        <a:rPr lang="en-US" sz="1000" b="1" kern="1200">
                          <a:gradFill>
                            <a:gsLst>
                              <a:gs pos="1250">
                                <a:schemeClr val="tx1"/>
                              </a:gs>
                              <a:gs pos="100000">
                                <a:schemeClr val="tx1"/>
                              </a:gs>
                            </a:gsLst>
                            <a:lin ang="5400000" scaled="0"/>
                          </a:gradFill>
                          <a:latin typeface="Segoe UI" panose="020B0502040204020203" pitchFamily="34" charset="0"/>
                          <a:ea typeface="微软雅黑" panose="020B0503020204020204" pitchFamily="34" charset="-122"/>
                          <a:cs typeface="+mn-cs"/>
                        </a:rPr>
                        <a:t>APRIL</a:t>
                      </a:r>
                    </a:p>
                  </a:txBody>
                  <a:tcPr marL="68951" marR="68951" marT="34476" marB="3447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algn="ctr"/>
                      <a:r>
                        <a:rPr lang="en-US" sz="1000" b="1" kern="1200">
                          <a:gradFill>
                            <a:gsLst>
                              <a:gs pos="1250">
                                <a:schemeClr val="tx1"/>
                              </a:gs>
                              <a:gs pos="100000">
                                <a:schemeClr val="tx1"/>
                              </a:gs>
                            </a:gsLst>
                            <a:lin ang="5400000" scaled="0"/>
                          </a:gradFill>
                          <a:latin typeface="Segoe UI" panose="020B0502040204020203" pitchFamily="34" charset="0"/>
                          <a:ea typeface="微软雅黑" panose="020B0503020204020204" pitchFamily="34" charset="-122"/>
                          <a:cs typeface="+mn-cs"/>
                        </a:rPr>
                        <a:t>MAY</a:t>
                      </a:r>
                    </a:p>
                  </a:txBody>
                  <a:tcPr marL="68951" marR="68951" marT="34476" marB="3447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algn="ctr"/>
                      <a:r>
                        <a:rPr lang="en-US" sz="1000" b="1" kern="1200">
                          <a:gradFill>
                            <a:gsLst>
                              <a:gs pos="1250">
                                <a:schemeClr val="tx1"/>
                              </a:gs>
                              <a:gs pos="100000">
                                <a:schemeClr val="tx1"/>
                              </a:gs>
                            </a:gsLst>
                            <a:lin ang="5400000" scaled="0"/>
                          </a:gradFill>
                          <a:latin typeface="Segoe UI" panose="020B0502040204020203" pitchFamily="34" charset="0"/>
                          <a:ea typeface="微软雅黑" panose="020B0503020204020204" pitchFamily="34" charset="-122"/>
                          <a:cs typeface="+mn-cs"/>
                        </a:rPr>
                        <a:t>JUNE</a:t>
                      </a:r>
                    </a:p>
                  </a:txBody>
                  <a:tcPr marL="68951" marR="68951" marT="34476" marB="3447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10000"/>
                  </a:ext>
                </a:extLst>
              </a:tr>
              <a:tr h="56840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chemeClr val="tx1"/>
                          </a:solidFill>
                          <a:effectLst/>
                          <a:uLnTx/>
                          <a:uFillTx/>
                          <a:latin typeface="Segoe UI" panose="020B0502040204020203" pitchFamily="34" charset="0"/>
                          <a:ea typeface="微软雅黑" panose="020B0503020204020204" pitchFamily="34" charset="-122"/>
                          <a:cs typeface="+mn-cs"/>
                        </a:rPr>
                        <a:t>Executive Timeline</a:t>
                      </a:r>
                    </a:p>
                  </a:txBody>
                  <a:tcPr marL="182880" marR="34476" marT="0" marB="0" anchor="ctr">
                    <a:lnL w="76200" cap="flat" cmpd="sng" algn="ctr">
                      <a:solidFill>
                        <a:schemeClr val="tx1"/>
                      </a:solid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12883441"/>
                  </a:ext>
                </a:extLst>
              </a:tr>
              <a:tr h="56840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1250">
                                <a:schemeClr val="accent1"/>
                              </a:gs>
                              <a:gs pos="100000">
                                <a:schemeClr val="accent1"/>
                              </a:gs>
                            </a:gsLst>
                            <a:lin ang="5400000" scaled="0"/>
                          </a:gradFill>
                          <a:effectLst/>
                          <a:uLnTx/>
                          <a:uFillTx/>
                          <a:latin typeface="Segoe UI" panose="020B0502040204020203" pitchFamily="34" charset="0"/>
                          <a:ea typeface="微软雅黑" panose="020B0503020204020204" pitchFamily="34" charset="-122"/>
                          <a:cs typeface="+mn-cs"/>
                        </a:rPr>
                        <a:t>Revenue &amp; </a:t>
                      </a:r>
                      <a:r>
                        <a:rPr kumimoji="0" lang="en-US" sz="900" b="1" i="0" u="none" strike="noStrike" kern="1200" cap="none" spc="0" normalizeH="0" baseline="0" noProof="0" err="1">
                          <a:ln>
                            <a:noFill/>
                          </a:ln>
                          <a:gradFill>
                            <a:gsLst>
                              <a:gs pos="1250">
                                <a:schemeClr val="accent1"/>
                              </a:gs>
                              <a:gs pos="100000">
                                <a:schemeClr val="accent1"/>
                              </a:gs>
                            </a:gsLst>
                            <a:lin ang="5400000" scaled="0"/>
                          </a:gradFill>
                          <a:effectLst/>
                          <a:uLnTx/>
                          <a:uFillTx/>
                          <a:latin typeface="Segoe UI" panose="020B0502040204020203" pitchFamily="34" charset="0"/>
                          <a:ea typeface="微软雅黑" panose="020B0503020204020204" pitchFamily="34" charset="-122"/>
                          <a:cs typeface="+mn-cs"/>
                        </a:rPr>
                        <a:t>Opex</a:t>
                      </a:r>
                      <a:r>
                        <a:rPr kumimoji="0" lang="en-US" sz="900" b="1" i="0" u="none" strike="noStrike" kern="1200" cap="none" spc="0" normalizeH="0" baseline="0" noProof="0">
                          <a:ln>
                            <a:noFill/>
                          </a:ln>
                          <a:gradFill>
                            <a:gsLst>
                              <a:gs pos="1250">
                                <a:schemeClr val="accent1"/>
                              </a:gs>
                              <a:gs pos="100000">
                                <a:schemeClr val="accent1"/>
                              </a:gs>
                            </a:gsLst>
                            <a:lin ang="5400000" scaled="0"/>
                          </a:gradFill>
                          <a:effectLst/>
                          <a:uLnTx/>
                          <a:uFillTx/>
                          <a:latin typeface="Segoe UI" panose="020B0502040204020203" pitchFamily="34" charset="0"/>
                          <a:ea typeface="微软雅黑" panose="020B0503020204020204" pitchFamily="34" charset="-122"/>
                          <a:cs typeface="+mn-cs"/>
                        </a:rPr>
                        <a:t> Planning </a:t>
                      </a:r>
                    </a:p>
                  </a:txBody>
                  <a:tcPr marL="182880" marR="34476" marT="0" marB="0" anchor="ctr">
                    <a:lnL w="76200" cap="flat" cmpd="sng" algn="ctr">
                      <a:solidFill>
                        <a:schemeClr val="accent1"/>
                      </a:solid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568402">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marR="0" lvl="0" indent="0" algn="l" defTabSz="960096"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107C10"/>
                          </a:solidFill>
                          <a:effectLst/>
                          <a:uLnTx/>
                          <a:uFillTx/>
                          <a:latin typeface="Segoe UI" panose="020B0502040204020203" pitchFamily="34" charset="0"/>
                          <a:ea typeface="微软雅黑" panose="020B0503020204020204" pitchFamily="34" charset="-122"/>
                          <a:cs typeface="+mn-cs"/>
                        </a:rPr>
                        <a:t>Scorecard</a:t>
                      </a:r>
                      <a:r>
                        <a:rPr kumimoji="0" lang="en-US" sz="900" b="1" i="0" u="none" strike="noStrike" kern="1200" cap="none" spc="0" normalizeH="0" baseline="0" noProof="0">
                          <a:ln>
                            <a:noFill/>
                          </a:ln>
                          <a:gradFill>
                            <a:gsLst>
                              <a:gs pos="1250">
                                <a:schemeClr val="accent3"/>
                              </a:gs>
                              <a:gs pos="100000">
                                <a:schemeClr val="accent3"/>
                              </a:gs>
                            </a:gsLst>
                            <a:lin ang="5400000" scaled="0"/>
                          </a:gradFill>
                          <a:effectLst/>
                          <a:uLnTx/>
                          <a:uFillTx/>
                          <a:latin typeface="Segoe UI" panose="020B0502040204020203" pitchFamily="34" charset="0"/>
                          <a:ea typeface="微软雅黑" panose="020B0503020204020204" pitchFamily="34" charset="-122"/>
                          <a:cs typeface="+mn-cs"/>
                        </a:rPr>
                        <a:t> </a:t>
                      </a:r>
                    </a:p>
                  </a:txBody>
                  <a:tcPr marL="182880" marR="34476" marT="0" marB="0" anchor="ctr">
                    <a:lnL w="76200" cap="flat" cmpd="sng" algn="ctr">
                      <a:solidFill>
                        <a:srgbClr val="107C10"/>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171450" indent="-171450">
                        <a:spcBef>
                          <a:spcPts val="300"/>
                        </a:spcBef>
                        <a:buFont typeface="+mj-lt"/>
                        <a:buAutoNum type="arabicPeriod"/>
                        <a:tabLst>
                          <a:tab pos="171450" algn="l"/>
                        </a:tabLst>
                      </a:pPr>
                      <a:endParaRPr lang="en-US" sz="800" i="0">
                        <a:solidFill>
                          <a:schemeClr val="tx1"/>
                        </a:solidFill>
                        <a:latin typeface="Segoe UI" panose="020B0502040204020203" pitchFamily="34" charset="0"/>
                        <a:ea typeface="微软雅黑" panose="020B0503020204020204" pitchFamily="34" charset="-122"/>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indent="0">
                        <a:spcBef>
                          <a:spcPts val="300"/>
                        </a:spcBef>
                        <a:buFont typeface="+mj-lt"/>
                        <a:buNone/>
                        <a:tabLst>
                          <a:tab pos="171450" algn="l"/>
                        </a:tabLst>
                      </a:pPr>
                      <a:endParaRPr lang="en-US" sz="800" i="0" kern="1200">
                        <a:solidFill>
                          <a:schemeClr val="tx1"/>
                        </a:solidFill>
                        <a:latin typeface="Segoe UI" panose="020B0502040204020203" pitchFamily="34" charset="0"/>
                        <a:ea typeface="微软雅黑" panose="020B0503020204020204" pitchFamily="34" charset="-122"/>
                        <a:cs typeface="+mn-cs"/>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171450" indent="-171450">
                        <a:spcBef>
                          <a:spcPts val="300"/>
                        </a:spcBef>
                        <a:buFont typeface="+mj-lt"/>
                        <a:buAutoNum type="arabicPeriod"/>
                        <a:tabLst>
                          <a:tab pos="171450" algn="l"/>
                        </a:tabLst>
                      </a:pPr>
                      <a:endParaRPr lang="en-US" sz="800" i="0">
                        <a:solidFill>
                          <a:schemeClr val="tx1"/>
                        </a:solidFill>
                        <a:latin typeface="Segoe UI" panose="020B0502040204020203" pitchFamily="34" charset="0"/>
                        <a:ea typeface="微软雅黑" panose="020B0503020204020204" pitchFamily="34" charset="-122"/>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indent="0">
                        <a:spcBef>
                          <a:spcPts val="300"/>
                        </a:spcBef>
                        <a:buFont typeface="+mj-lt"/>
                        <a:buNone/>
                        <a:tabLst>
                          <a:tab pos="171450" algn="l"/>
                        </a:tabLst>
                      </a:pPr>
                      <a:endParaRPr lang="en-US" sz="800" b="1" i="0">
                        <a:solidFill>
                          <a:schemeClr val="tx1"/>
                        </a:solidFill>
                        <a:latin typeface="Segoe UI" panose="020B0502040204020203" pitchFamily="34" charset="0"/>
                        <a:ea typeface="微软雅黑" panose="020B0503020204020204" pitchFamily="34" charset="-122"/>
                      </a:endParaRPr>
                    </a:p>
                    <a:p>
                      <a:pPr marL="0" indent="0">
                        <a:spcBef>
                          <a:spcPts val="300"/>
                        </a:spcBef>
                        <a:buFont typeface="+mj-lt"/>
                        <a:buNone/>
                        <a:tabLst>
                          <a:tab pos="171450" algn="l"/>
                        </a:tabLst>
                      </a:pPr>
                      <a:endParaRPr lang="en-US" sz="800" b="1" i="0">
                        <a:solidFill>
                          <a:schemeClr val="tx1"/>
                        </a:solidFill>
                        <a:latin typeface="Segoe UI" panose="020B0502040204020203" pitchFamily="34" charset="0"/>
                        <a:ea typeface="微软雅黑" panose="020B0503020204020204" pitchFamily="34" charset="-122"/>
                      </a:endParaRPr>
                    </a:p>
                    <a:p>
                      <a:pPr marL="0" indent="0">
                        <a:spcBef>
                          <a:spcPts val="300"/>
                        </a:spcBef>
                        <a:buFont typeface="+mj-lt"/>
                        <a:buNone/>
                        <a:tabLst>
                          <a:tab pos="171450" algn="l"/>
                        </a:tabLst>
                      </a:pPr>
                      <a:endParaRPr lang="en-US" sz="800" b="1" i="0">
                        <a:solidFill>
                          <a:schemeClr val="tx1"/>
                        </a:solidFill>
                        <a:latin typeface="Segoe UI" panose="020B0502040204020203" pitchFamily="34" charset="0"/>
                        <a:ea typeface="微软雅黑" panose="020B0503020204020204" pitchFamily="34" charset="-122"/>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62863782"/>
                  </a:ext>
                </a:extLst>
              </a:tr>
              <a:tr h="568402">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marR="0" lvl="0" indent="0" algn="l" defTabSz="864860" rtl="0" eaLnBrk="1" fontAlgn="base"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gradFill>
                            <a:gsLst>
                              <a:gs pos="1250">
                                <a:schemeClr val="accent2"/>
                              </a:gs>
                              <a:gs pos="100000">
                                <a:schemeClr val="accent2"/>
                              </a:gs>
                            </a:gsLst>
                            <a:lin ang="5400000" scaled="0"/>
                          </a:gradFill>
                          <a:effectLst/>
                          <a:uLnTx/>
                          <a:uFillTx/>
                          <a:latin typeface="Segoe UI" panose="020B0502040204020203" pitchFamily="34" charset="0"/>
                          <a:ea typeface="微软雅黑" panose="020B0503020204020204" pitchFamily="34" charset="-122"/>
                          <a:cs typeface="+mn-cs"/>
                        </a:rPr>
                        <a:t>Blueprint</a:t>
                      </a:r>
                    </a:p>
                  </a:txBody>
                  <a:tcPr marL="182880" marR="34476" marT="0" marB="0" anchor="ctr">
                    <a:lnL w="76200" cap="flat" cmpd="sng" algn="ctr">
                      <a:solidFill>
                        <a:schemeClr val="accent2"/>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171450" indent="-171450">
                        <a:spcBef>
                          <a:spcPts val="300"/>
                        </a:spcBef>
                        <a:buFont typeface="+mj-lt"/>
                        <a:buAutoNum type="arabicPeriod"/>
                        <a:tabLst>
                          <a:tab pos="171450" algn="l"/>
                        </a:tabLst>
                      </a:pPr>
                      <a:endParaRPr lang="en-US" sz="800" i="0">
                        <a:solidFill>
                          <a:schemeClr val="tx1"/>
                        </a:solidFill>
                        <a:latin typeface="Segoe UI" panose="020B0502040204020203" pitchFamily="34" charset="0"/>
                        <a:ea typeface="微软雅黑" panose="020B0503020204020204" pitchFamily="34" charset="-122"/>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171450" indent="-171450">
                        <a:spcBef>
                          <a:spcPts val="300"/>
                        </a:spcBef>
                        <a:buFont typeface="+mj-lt"/>
                        <a:buAutoNum type="arabicPeriod"/>
                        <a:tabLst>
                          <a:tab pos="171450" algn="l"/>
                        </a:tabLst>
                      </a:pPr>
                      <a:endParaRPr lang="en-US" sz="800" i="0">
                        <a:solidFill>
                          <a:schemeClr val="tx1"/>
                        </a:solidFill>
                        <a:latin typeface="Segoe UI" panose="020B0502040204020203" pitchFamily="34" charset="0"/>
                        <a:ea typeface="微软雅黑" panose="020B0503020204020204" pitchFamily="34" charset="-122"/>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indent="0">
                        <a:spcBef>
                          <a:spcPts val="300"/>
                        </a:spcBef>
                        <a:buFont typeface="+mj-lt"/>
                        <a:buNone/>
                        <a:tabLst>
                          <a:tab pos="171450" algn="l"/>
                        </a:tabLst>
                      </a:pPr>
                      <a:endParaRPr lang="en-US" sz="800" i="0">
                        <a:solidFill>
                          <a:schemeClr val="tx1"/>
                        </a:solidFill>
                        <a:latin typeface="Segoe UI" panose="020B0502040204020203" pitchFamily="34" charset="0"/>
                        <a:ea typeface="微软雅黑" panose="020B0503020204020204" pitchFamily="34" charset="-122"/>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indent="0">
                        <a:spcBef>
                          <a:spcPts val="300"/>
                        </a:spcBef>
                        <a:buFont typeface="+mj-lt"/>
                        <a:buNone/>
                        <a:tabLst>
                          <a:tab pos="171450" algn="l"/>
                        </a:tabLst>
                      </a:pPr>
                      <a:endParaRPr lang="en-US" sz="800" b="0" i="0">
                        <a:solidFill>
                          <a:schemeClr val="tx1"/>
                        </a:solidFill>
                        <a:latin typeface="Segoe UI" panose="020B0502040204020203" pitchFamily="34" charset="0"/>
                        <a:ea typeface="微软雅黑" panose="020B0503020204020204" pitchFamily="34" charset="-122"/>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07100784"/>
                  </a:ext>
                </a:extLst>
              </a:tr>
              <a:tr h="568402">
                <a:tc>
                  <a:txBody>
                    <a:bodyPr/>
                    <a:lstStyle/>
                    <a:p>
                      <a:pPr marL="0" marR="0" lvl="0" indent="0" algn="l" defTabSz="960096"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1250">
                                <a:schemeClr val="accent5"/>
                              </a:gs>
                              <a:gs pos="100000">
                                <a:schemeClr val="accent5"/>
                              </a:gs>
                            </a:gsLst>
                            <a:lin ang="5400000" scaled="0"/>
                          </a:gradFill>
                          <a:effectLst/>
                          <a:uLnTx/>
                          <a:uFillTx/>
                          <a:latin typeface="Segoe UI" panose="020B0502040204020203" pitchFamily="34" charset="0"/>
                          <a:ea typeface="微软雅黑" panose="020B0503020204020204" pitchFamily="34" charset="-122"/>
                          <a:cs typeface="+mn-cs"/>
                        </a:rPr>
                        <a:t>Segmentation </a:t>
                      </a:r>
                    </a:p>
                  </a:txBody>
                  <a:tcPr marL="182880" marR="34476" marT="0" marB="0" anchor="ctr">
                    <a:lnL w="76200" cap="flat" cmpd="sng" algn="ctr">
                      <a:solidFill>
                        <a:schemeClr val="accent5"/>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568402">
                <a:tc>
                  <a:txBody>
                    <a:bodyPr/>
                    <a:lstStyle/>
                    <a:p>
                      <a:pPr marL="0" marR="0" lvl="0" indent="0" algn="l" defTabSz="960096"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1250">
                                <a:srgbClr val="5C2D93"/>
                              </a:gs>
                              <a:gs pos="100000">
                                <a:srgbClr val="5C2D93"/>
                              </a:gs>
                            </a:gsLst>
                            <a:lin ang="5400000" scaled="0"/>
                          </a:gradFill>
                          <a:effectLst/>
                          <a:uLnTx/>
                          <a:uFillTx/>
                          <a:latin typeface="Segoe UI" panose="020B0502040204020203" pitchFamily="34" charset="0"/>
                          <a:ea typeface="微软雅黑" panose="020B0503020204020204" pitchFamily="34" charset="-122"/>
                          <a:cs typeface="+mn-cs"/>
                        </a:rPr>
                        <a:t>Territory Management</a:t>
                      </a:r>
                    </a:p>
                  </a:txBody>
                  <a:tcPr marL="182880" marR="34476" marT="0" marB="0" anchor="ctr">
                    <a:lnL w="76200" cap="flat" cmpd="sng" algn="ctr">
                      <a:solidFill>
                        <a:srgbClr val="5C2D93"/>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568402">
                <a:tc>
                  <a:txBody>
                    <a:bodyPr/>
                    <a:lstStyle/>
                    <a:p>
                      <a:pPr marL="0" marR="0" lvl="0" indent="0" algn="l" defTabSz="847188"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1250">
                                <a:srgbClr val="5C005C"/>
                              </a:gs>
                              <a:gs pos="100000">
                                <a:srgbClr val="5C005C"/>
                              </a:gs>
                            </a:gsLst>
                            <a:lin ang="5400000" scaled="0"/>
                          </a:gradFill>
                          <a:effectLst/>
                          <a:uLnTx/>
                          <a:uFillTx/>
                          <a:latin typeface="Segoe UI" panose="020B0502040204020203" pitchFamily="34" charset="0"/>
                          <a:ea typeface="微软雅黑" panose="020B0503020204020204" pitchFamily="34" charset="-122"/>
                          <a:cs typeface="+mn-cs"/>
                        </a:rPr>
                        <a:t>RolEx</a:t>
                      </a:r>
                    </a:p>
                  </a:txBody>
                  <a:tcPr marL="182880" marR="34476" marT="0" marB="0" anchor="ctr">
                    <a:lnL w="76200" cap="flat" cmpd="sng" algn="ctr">
                      <a:solidFill>
                        <a:srgbClr val="5C005C"/>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568402">
                <a:tc>
                  <a:txBody>
                    <a:bodyPr/>
                    <a:lstStyle/>
                    <a:p>
                      <a:pPr marL="0" marR="0" lvl="0" indent="0" algn="l" defTabSz="763152" rtl="0" eaLnBrk="1" fontAlgn="base" latinLnBrk="0" hangingPunct="1">
                        <a:lnSpc>
                          <a:spcPts val="859"/>
                        </a:lnSpc>
                        <a:spcBef>
                          <a:spcPts val="0"/>
                        </a:spcBef>
                        <a:spcAft>
                          <a:spcPts val="0"/>
                        </a:spcAft>
                        <a:buClrTx/>
                        <a:buSzTx/>
                        <a:buFontTx/>
                        <a:buNone/>
                        <a:tabLst/>
                        <a:defRPr/>
                      </a:pPr>
                      <a:r>
                        <a:rPr kumimoji="0" lang="en-US" sz="900" b="1" i="0" u="none" strike="noStrike" kern="0" cap="none" spc="0" normalizeH="0" baseline="0" noProof="0">
                          <a:ln>
                            <a:noFill/>
                          </a:ln>
                          <a:gradFill>
                            <a:gsLst>
                              <a:gs pos="1250">
                                <a:schemeClr val="tx1"/>
                              </a:gs>
                              <a:gs pos="100000">
                                <a:schemeClr val="tx1"/>
                              </a:gs>
                            </a:gsLst>
                            <a:lin ang="5400000" scaled="0"/>
                          </a:gradFill>
                          <a:effectLst/>
                          <a:uLnTx/>
                          <a:uFillTx/>
                          <a:latin typeface="Segoe UI" panose="020B0502040204020203" pitchFamily="34" charset="0"/>
                          <a:ea typeface="微软雅黑" panose="020B0503020204020204" pitchFamily="34" charset="-122"/>
                          <a:cs typeface="+mn-cs"/>
                        </a:rPr>
                        <a:t>WWIC </a:t>
                      </a:r>
                    </a:p>
                    <a:p>
                      <a:pPr marL="111125" marR="0" lvl="1" indent="0" algn="l" defTabSz="763152" rtl="0" eaLnBrk="1" fontAlgn="base" latinLnBrk="0" hangingPunct="1">
                        <a:lnSpc>
                          <a:spcPts val="859"/>
                        </a:lnSpc>
                        <a:spcBef>
                          <a:spcPts val="0"/>
                        </a:spcBef>
                        <a:spcAft>
                          <a:spcPts val="0"/>
                        </a:spcAft>
                        <a:buClrTx/>
                        <a:buSzTx/>
                        <a:buFontTx/>
                        <a:buNone/>
                        <a:tabLst/>
                        <a:defRPr/>
                      </a:pPr>
                      <a:r>
                        <a:rPr kumimoji="0" lang="en-US" sz="800" b="1" i="0" u="none" strike="noStrike" kern="0" cap="none" spc="0" normalizeH="0" baseline="0" noProof="0">
                          <a:ln>
                            <a:noFill/>
                          </a:ln>
                          <a:solidFill>
                            <a:srgbClr val="DA4711"/>
                          </a:solidFill>
                          <a:effectLst/>
                          <a:uLnTx/>
                          <a:uFillTx/>
                          <a:latin typeface="Segoe UI" panose="020B0502040204020203" pitchFamily="34" charset="0"/>
                          <a:ea typeface="微软雅黑" panose="020B0503020204020204" pitchFamily="34" charset="-122"/>
                          <a:cs typeface="+mn-cs"/>
                        </a:rPr>
                        <a:t>Employee Data </a:t>
                      </a:r>
                      <a:r>
                        <a:rPr kumimoji="0" lang="en-US" sz="800" b="1" i="0" u="none" strike="noStrike" kern="0" cap="none" spc="0" normalizeH="0" baseline="0" noProof="0" err="1">
                          <a:ln>
                            <a:noFill/>
                          </a:ln>
                          <a:solidFill>
                            <a:srgbClr val="DA4711"/>
                          </a:solidFill>
                          <a:effectLst/>
                          <a:uLnTx/>
                          <a:uFillTx/>
                          <a:latin typeface="Segoe UI" panose="020B0502040204020203" pitchFamily="34" charset="0"/>
                          <a:ea typeface="微软雅黑" panose="020B0503020204020204" pitchFamily="34" charset="-122"/>
                          <a:cs typeface="+mn-cs"/>
                        </a:rPr>
                        <a:t>Mgmt</a:t>
                      </a:r>
                      <a:r>
                        <a:rPr kumimoji="0" lang="en-US" sz="800" b="1" i="0" u="none" strike="noStrike" kern="0" cap="none" spc="0" normalizeH="0" baseline="0" noProof="0">
                          <a:ln>
                            <a:noFill/>
                          </a:ln>
                          <a:solidFill>
                            <a:srgbClr val="DA4711"/>
                          </a:solidFill>
                          <a:effectLst/>
                          <a:uLnTx/>
                          <a:uFillTx/>
                          <a:latin typeface="Segoe UI" panose="020B0502040204020203" pitchFamily="34" charset="0"/>
                          <a:ea typeface="微软雅黑" panose="020B0503020204020204" pitchFamily="34" charset="-122"/>
                          <a:cs typeface="+mn-cs"/>
                        </a:rPr>
                        <a:t> (EDM) </a:t>
                      </a:r>
                      <a:br>
                        <a:rPr kumimoji="0" lang="en-US" sz="800" b="1" i="0" u="none" strike="noStrike" kern="0" cap="none" spc="0" normalizeH="0" baseline="0" noProof="0">
                          <a:ln>
                            <a:noFill/>
                          </a:ln>
                          <a:gradFill>
                            <a:gsLst>
                              <a:gs pos="1250">
                                <a:schemeClr val="tx1"/>
                              </a:gs>
                              <a:gs pos="100000">
                                <a:schemeClr val="tx1"/>
                              </a:gs>
                            </a:gsLst>
                            <a:lin ang="5400000" scaled="0"/>
                          </a:gradFill>
                          <a:effectLst/>
                          <a:uLnTx/>
                          <a:uFillTx/>
                          <a:latin typeface="Segoe UI" panose="020B0502040204020203" pitchFamily="34" charset="0"/>
                          <a:ea typeface="微软雅黑" panose="020B0503020204020204" pitchFamily="34" charset="-122"/>
                          <a:cs typeface="+mn-cs"/>
                        </a:rPr>
                      </a:br>
                      <a:endParaRPr kumimoji="0" lang="en-US" sz="800" b="0" i="0" u="none" strike="noStrike" kern="0" cap="none" spc="0" normalizeH="0" baseline="0" noProof="0">
                        <a:ln>
                          <a:noFill/>
                        </a:ln>
                        <a:gradFill>
                          <a:gsLst>
                            <a:gs pos="1250">
                              <a:schemeClr val="tx1"/>
                            </a:gs>
                            <a:gs pos="100000">
                              <a:schemeClr val="tx1"/>
                            </a:gs>
                          </a:gsLst>
                          <a:lin ang="5400000" scaled="0"/>
                        </a:gradFill>
                        <a:effectLst/>
                        <a:uLnTx/>
                        <a:uFillTx/>
                        <a:latin typeface="Segoe UI" panose="020B0502040204020203" pitchFamily="34" charset="0"/>
                        <a:ea typeface="微软雅黑" panose="020B0503020204020204" pitchFamily="34" charset="-122"/>
                        <a:cs typeface="+mn-cs"/>
                      </a:endParaRPr>
                    </a:p>
                  </a:txBody>
                  <a:tcPr marL="182880" marR="34476" marT="0" marB="0" anchor="ctr">
                    <a:lnL w="76200" cap="flat" cmpd="sng" algn="ctr">
                      <a:solidFill>
                        <a:srgbClr val="DA4711"/>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r h="568402">
                <a:tc>
                  <a:txBody>
                    <a:bodyPr/>
                    <a:lstStyle/>
                    <a:p>
                      <a:pPr marL="111125"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gradFill>
                            <a:gsLst>
                              <a:gs pos="1250">
                                <a:srgbClr val="FF8C00"/>
                              </a:gs>
                              <a:gs pos="100000">
                                <a:srgbClr val="FF8C00"/>
                              </a:gs>
                            </a:gsLst>
                            <a:lin ang="5400000" scaled="0"/>
                          </a:gradFill>
                          <a:effectLst/>
                          <a:uLnTx/>
                          <a:uFillTx/>
                          <a:latin typeface="Segoe UI" panose="020B0502040204020203" pitchFamily="34" charset="0"/>
                          <a:ea typeface="微软雅黑" panose="020B0503020204020204" pitchFamily="34" charset="-122"/>
                          <a:cs typeface="+mn-cs"/>
                        </a:rPr>
                        <a:t>Quota</a:t>
                      </a:r>
                    </a:p>
                  </a:txBody>
                  <a:tcPr marL="182880" marR="34476" anchor="ctr">
                    <a:lnL w="76200" cap="flat" cmpd="sng" algn="ctr">
                      <a:solidFill>
                        <a:srgbClr val="FF8C00"/>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65732595"/>
                  </a:ext>
                </a:extLst>
              </a:tr>
              <a:tr h="568402">
                <a:tc>
                  <a:txBody>
                    <a:bodyPr/>
                    <a:lstStyle/>
                    <a:p>
                      <a:pPr marL="0" marR="0" lvl="0" indent="0" algn="l" defTabSz="96012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43000">
                                <a:srgbClr val="008272"/>
                              </a:gs>
                              <a:gs pos="100000">
                                <a:srgbClr val="008272"/>
                              </a:gs>
                            </a:gsLst>
                            <a:lin ang="5400000" scaled="0"/>
                          </a:gradFill>
                          <a:effectLst/>
                          <a:uLnTx/>
                          <a:uFillTx/>
                          <a:latin typeface="Segoe UI" panose="020B0502040204020203" pitchFamily="34" charset="0"/>
                          <a:ea typeface="微软雅黑" panose="020B0503020204020204" pitchFamily="34" charset="-122"/>
                          <a:cs typeface="+mn-cs"/>
                        </a:rPr>
                        <a:t>Commercial Execution Playbook</a:t>
                      </a:r>
                    </a:p>
                  </a:txBody>
                  <a:tcPr marL="182880" marR="34476" marT="0" marB="0" anchor="ctr">
                    <a:lnL w="76200" cap="flat" cmpd="sng" algn="ctr">
                      <a:solidFill>
                        <a:srgbClr val="008272"/>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91065727"/>
                  </a:ext>
                </a:extLst>
              </a:tr>
            </a:tbl>
          </a:graphicData>
        </a:graphic>
      </p:graphicFrame>
      <p:cxnSp>
        <p:nvCxnSpPr>
          <p:cNvPr id="23" name="Straight Arrow Connector 22">
            <a:extLst>
              <a:ext uri="{FF2B5EF4-FFF2-40B4-BE49-F238E27FC236}">
                <a16:creationId xmlns:a16="http://schemas.microsoft.com/office/drawing/2014/main" id="{A058A3E6-6796-45BD-A08C-8882B114249C}"/>
              </a:ext>
            </a:extLst>
          </p:cNvPr>
          <p:cNvCxnSpPr>
            <a:cxnSpLocks/>
          </p:cNvCxnSpPr>
          <p:nvPr userDrawn="1"/>
        </p:nvCxnSpPr>
        <p:spPr bwMode="auto">
          <a:xfrm>
            <a:off x="2403787" y="5210992"/>
            <a:ext cx="9340027" cy="26066"/>
          </a:xfrm>
          <a:prstGeom prst="straightConnector1">
            <a:avLst/>
          </a:prstGeom>
          <a:noFill/>
          <a:ln w="19050" cap="flat" cmpd="sng" algn="ctr">
            <a:solidFill>
              <a:srgbClr val="DA4711"/>
            </a:solidFill>
            <a:prstDash val="solid"/>
            <a:round/>
            <a:headEnd type="arrow" w="med" len="med"/>
            <a:tailEnd type="arrow" w="med" len="med"/>
          </a:ln>
          <a:effectLst/>
        </p:spPr>
      </p:cxnSp>
      <p:cxnSp>
        <p:nvCxnSpPr>
          <p:cNvPr id="12" name="Straight Arrow Connector 11">
            <a:extLst>
              <a:ext uri="{FF2B5EF4-FFF2-40B4-BE49-F238E27FC236}">
                <a16:creationId xmlns:a16="http://schemas.microsoft.com/office/drawing/2014/main" id="{39EF6530-C30B-4BC9-9A9E-A70A277B08DE}"/>
              </a:ext>
            </a:extLst>
          </p:cNvPr>
          <p:cNvCxnSpPr>
            <a:cxnSpLocks/>
          </p:cNvCxnSpPr>
          <p:nvPr userDrawn="1"/>
        </p:nvCxnSpPr>
        <p:spPr bwMode="auto">
          <a:xfrm>
            <a:off x="2403787" y="5797845"/>
            <a:ext cx="9340027" cy="26066"/>
          </a:xfrm>
          <a:prstGeom prst="straightConnector1">
            <a:avLst/>
          </a:prstGeom>
          <a:noFill/>
          <a:ln w="19050" cap="flat" cmpd="sng" algn="ctr">
            <a:solidFill>
              <a:srgbClr val="FF8C00"/>
            </a:solidFill>
            <a:prstDash val="solid"/>
            <a:round/>
            <a:headEnd type="arrow" w="med" len="med"/>
            <a:tailEnd type="arrow" w="med" len="med"/>
          </a:ln>
          <a:effectLst/>
        </p:spPr>
      </p:cxnSp>
    </p:spTree>
    <p:extLst>
      <p:ext uri="{BB962C8B-B14F-4D97-AF65-F5344CB8AC3E}">
        <p14:creationId xmlns:p14="http://schemas.microsoft.com/office/powerpoint/2010/main" val="1429293935"/>
      </p:ext>
    </p:extLst>
  </p:cSld>
  <p:clrMapOvr>
    <a:masterClrMapping/>
  </p:clrMapOvr>
  <p:transition>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cxnSp>
        <p:nvCxnSpPr>
          <p:cNvPr id="13" name="Straight Arrow Connector 12">
            <a:extLst>
              <a:ext uri="{FF2B5EF4-FFF2-40B4-BE49-F238E27FC236}">
                <a16:creationId xmlns:a16="http://schemas.microsoft.com/office/drawing/2014/main" id="{A6A05515-E6CD-421C-9333-F1FBA87A8217}"/>
              </a:ext>
            </a:extLst>
          </p:cNvPr>
          <p:cNvCxnSpPr>
            <a:cxnSpLocks/>
          </p:cNvCxnSpPr>
          <p:nvPr userDrawn="1"/>
        </p:nvCxnSpPr>
        <p:spPr bwMode="auto">
          <a:xfrm flipV="1">
            <a:off x="2403787" y="4637812"/>
            <a:ext cx="9344616" cy="12393"/>
          </a:xfrm>
          <a:prstGeom prst="straightConnector1">
            <a:avLst/>
          </a:prstGeom>
          <a:noFill/>
          <a:ln w="19050" cap="flat" cmpd="sng" algn="ctr">
            <a:solidFill>
              <a:srgbClr val="5C005C"/>
            </a:solidFill>
            <a:prstDash val="solid"/>
            <a:round/>
            <a:headEnd type="arrow" w="med" len="med"/>
            <a:tailEnd type="arrow" w="med" len="med"/>
          </a:ln>
          <a:effectLst/>
        </p:spPr>
      </p:cxnSp>
      <p:cxnSp>
        <p:nvCxnSpPr>
          <p:cNvPr id="14" name="Straight Arrow Connector 13">
            <a:extLst>
              <a:ext uri="{FF2B5EF4-FFF2-40B4-BE49-F238E27FC236}">
                <a16:creationId xmlns:a16="http://schemas.microsoft.com/office/drawing/2014/main" id="{0977B10D-F06D-4F3F-8C3E-E3C802537C55}"/>
              </a:ext>
            </a:extLst>
          </p:cNvPr>
          <p:cNvCxnSpPr>
            <a:cxnSpLocks/>
          </p:cNvCxnSpPr>
          <p:nvPr userDrawn="1"/>
        </p:nvCxnSpPr>
        <p:spPr bwMode="auto">
          <a:xfrm>
            <a:off x="2403787" y="3516238"/>
            <a:ext cx="9326140" cy="0"/>
          </a:xfrm>
          <a:prstGeom prst="straightConnector1">
            <a:avLst/>
          </a:prstGeom>
          <a:noFill/>
          <a:ln w="19050" cap="flat" cmpd="sng" algn="ctr">
            <a:solidFill>
              <a:schemeClr val="accent5"/>
            </a:solidFill>
            <a:prstDash val="solid"/>
            <a:round/>
            <a:headEnd type="arrow" w="med" len="med"/>
            <a:tailEnd type="arrow" w="med" len="med"/>
          </a:ln>
          <a:effectLst/>
        </p:spPr>
      </p:cxnSp>
      <p:cxnSp>
        <p:nvCxnSpPr>
          <p:cNvPr id="15" name="Straight Arrow Connector 14">
            <a:extLst>
              <a:ext uri="{FF2B5EF4-FFF2-40B4-BE49-F238E27FC236}">
                <a16:creationId xmlns:a16="http://schemas.microsoft.com/office/drawing/2014/main" id="{36C04CCF-122F-4E4C-A39D-FA8141BA108C}"/>
              </a:ext>
            </a:extLst>
          </p:cNvPr>
          <p:cNvCxnSpPr>
            <a:cxnSpLocks/>
          </p:cNvCxnSpPr>
          <p:nvPr userDrawn="1"/>
        </p:nvCxnSpPr>
        <p:spPr bwMode="auto">
          <a:xfrm flipV="1">
            <a:off x="2403787" y="1816001"/>
            <a:ext cx="9340843" cy="9129"/>
          </a:xfrm>
          <a:prstGeom prst="straightConnector1">
            <a:avLst/>
          </a:prstGeom>
          <a:noFill/>
          <a:ln w="19050" cap="flat" cmpd="sng" algn="ctr">
            <a:solidFill>
              <a:schemeClr val="accent1"/>
            </a:solidFill>
            <a:prstDash val="solid"/>
            <a:round/>
            <a:headEnd type="arrow" w="med" len="med"/>
            <a:tailEnd type="arrow" w="med" len="med"/>
          </a:ln>
          <a:effectLst/>
        </p:spPr>
      </p:cxnSp>
      <p:cxnSp>
        <p:nvCxnSpPr>
          <p:cNvPr id="16" name="Straight Arrow Connector 15">
            <a:extLst>
              <a:ext uri="{FF2B5EF4-FFF2-40B4-BE49-F238E27FC236}">
                <a16:creationId xmlns:a16="http://schemas.microsoft.com/office/drawing/2014/main" id="{99E3F8E0-7879-47AA-BD96-477F8113234C}"/>
              </a:ext>
            </a:extLst>
          </p:cNvPr>
          <p:cNvCxnSpPr>
            <a:cxnSpLocks/>
          </p:cNvCxnSpPr>
          <p:nvPr userDrawn="1"/>
        </p:nvCxnSpPr>
        <p:spPr bwMode="auto">
          <a:xfrm>
            <a:off x="2403787" y="2955451"/>
            <a:ext cx="9347545" cy="0"/>
          </a:xfrm>
          <a:prstGeom prst="straightConnector1">
            <a:avLst/>
          </a:prstGeom>
          <a:noFill/>
          <a:ln w="19050" cap="flat" cmpd="sng" algn="ctr">
            <a:solidFill>
              <a:schemeClr val="accent2"/>
            </a:solidFill>
            <a:prstDash val="solid"/>
            <a:round/>
            <a:headEnd type="arrow" w="med" len="med"/>
            <a:tailEnd type="arrow" w="med" len="med"/>
          </a:ln>
          <a:effectLst/>
        </p:spPr>
      </p:cxnSp>
      <p:cxnSp>
        <p:nvCxnSpPr>
          <p:cNvPr id="17" name="Straight Arrow Connector 16">
            <a:extLst>
              <a:ext uri="{FF2B5EF4-FFF2-40B4-BE49-F238E27FC236}">
                <a16:creationId xmlns:a16="http://schemas.microsoft.com/office/drawing/2014/main" id="{FB8CDFA1-F0E9-4258-89DA-E330F7FE7C07}"/>
              </a:ext>
            </a:extLst>
          </p:cNvPr>
          <p:cNvCxnSpPr>
            <a:cxnSpLocks/>
          </p:cNvCxnSpPr>
          <p:nvPr userDrawn="1"/>
        </p:nvCxnSpPr>
        <p:spPr bwMode="auto">
          <a:xfrm>
            <a:off x="2403787" y="4077025"/>
            <a:ext cx="9351436" cy="0"/>
          </a:xfrm>
          <a:prstGeom prst="straightConnector1">
            <a:avLst/>
          </a:prstGeom>
          <a:noFill/>
          <a:ln w="19050" cap="flat" cmpd="sng" algn="ctr">
            <a:solidFill>
              <a:srgbClr val="5C2D93"/>
            </a:solidFill>
            <a:prstDash val="solid"/>
            <a:round/>
            <a:headEnd type="arrow" w="med" len="med"/>
            <a:tailEnd type="arrow" w="med" len="med"/>
          </a:ln>
          <a:effectLst/>
        </p:spPr>
      </p:cxnSp>
      <p:cxnSp>
        <p:nvCxnSpPr>
          <p:cNvPr id="18" name="Straight Arrow Connector 17">
            <a:extLst>
              <a:ext uri="{FF2B5EF4-FFF2-40B4-BE49-F238E27FC236}">
                <a16:creationId xmlns:a16="http://schemas.microsoft.com/office/drawing/2014/main" id="{301211B5-90BF-46C0-8E18-2A67D3E300AD}"/>
              </a:ext>
            </a:extLst>
          </p:cNvPr>
          <p:cNvCxnSpPr>
            <a:cxnSpLocks/>
          </p:cNvCxnSpPr>
          <p:nvPr userDrawn="1"/>
        </p:nvCxnSpPr>
        <p:spPr bwMode="auto">
          <a:xfrm>
            <a:off x="2403787" y="6384695"/>
            <a:ext cx="9338315" cy="8547"/>
          </a:xfrm>
          <a:prstGeom prst="straightConnector1">
            <a:avLst/>
          </a:prstGeom>
          <a:noFill/>
          <a:ln w="19050" cap="flat" cmpd="sng" algn="ctr">
            <a:solidFill>
              <a:srgbClr val="008272"/>
            </a:solidFill>
            <a:prstDash val="solid"/>
            <a:round/>
            <a:headEnd type="arrow" w="med" len="med"/>
            <a:tailEnd type="arrow" w="med" len="med"/>
          </a:ln>
          <a:effectLst/>
        </p:spPr>
      </p:cxnSp>
      <p:cxnSp>
        <p:nvCxnSpPr>
          <p:cNvPr id="19" name="Straight Arrow Connector 18">
            <a:extLst>
              <a:ext uri="{FF2B5EF4-FFF2-40B4-BE49-F238E27FC236}">
                <a16:creationId xmlns:a16="http://schemas.microsoft.com/office/drawing/2014/main" id="{5A9EE08D-46DF-4779-9963-3732DC69718A}"/>
              </a:ext>
            </a:extLst>
          </p:cNvPr>
          <p:cNvCxnSpPr>
            <a:cxnSpLocks/>
          </p:cNvCxnSpPr>
          <p:nvPr userDrawn="1"/>
        </p:nvCxnSpPr>
        <p:spPr bwMode="auto">
          <a:xfrm flipV="1">
            <a:off x="2403787" y="2385917"/>
            <a:ext cx="9340843" cy="8747"/>
          </a:xfrm>
          <a:prstGeom prst="straightConnector1">
            <a:avLst/>
          </a:prstGeom>
          <a:noFill/>
          <a:ln w="19050" cap="flat" cmpd="sng" algn="ctr">
            <a:solidFill>
              <a:srgbClr val="107C10"/>
            </a:solidFill>
            <a:prstDash val="solid"/>
            <a:round/>
            <a:headEnd type="arrow" w="med" len="med"/>
            <a:tailEnd type="arrow" w="med" len="med"/>
          </a:ln>
          <a:effectLst/>
        </p:spPr>
      </p:cxnSp>
      <p:cxnSp>
        <p:nvCxnSpPr>
          <p:cNvPr id="21" name="Straight Arrow Connector 20">
            <a:extLst>
              <a:ext uri="{FF2B5EF4-FFF2-40B4-BE49-F238E27FC236}">
                <a16:creationId xmlns:a16="http://schemas.microsoft.com/office/drawing/2014/main" id="{2E8C40D2-AE04-4723-924B-146A22E01EEA}"/>
              </a:ext>
            </a:extLst>
          </p:cNvPr>
          <p:cNvCxnSpPr>
            <a:cxnSpLocks/>
          </p:cNvCxnSpPr>
          <p:nvPr userDrawn="1"/>
        </p:nvCxnSpPr>
        <p:spPr bwMode="auto">
          <a:xfrm flipV="1">
            <a:off x="2403787" y="1246085"/>
            <a:ext cx="9340843" cy="9129"/>
          </a:xfrm>
          <a:prstGeom prst="straightConnector1">
            <a:avLst/>
          </a:prstGeom>
          <a:noFill/>
          <a:ln w="19050" cap="flat" cmpd="sng" algn="ctr">
            <a:solidFill>
              <a:schemeClr val="tx1"/>
            </a:solidFill>
            <a:prstDash val="solid"/>
            <a:round/>
            <a:headEnd type="arrow" w="med" len="med"/>
            <a:tailEnd type="arrow" w="med" len="med"/>
          </a:ln>
          <a:effectLst/>
        </p:spPr>
      </p:cxnSp>
      <p:graphicFrame>
        <p:nvGraphicFramePr>
          <p:cNvPr id="22" name="Table 2">
            <a:extLst>
              <a:ext uri="{FF2B5EF4-FFF2-40B4-BE49-F238E27FC236}">
                <a16:creationId xmlns:a16="http://schemas.microsoft.com/office/drawing/2014/main" id="{AD86CD40-30C4-49D2-82BB-7C4136C1D85E}"/>
              </a:ext>
            </a:extLst>
          </p:cNvPr>
          <p:cNvGraphicFramePr>
            <a:graphicFrameLocks noGrp="1"/>
          </p:cNvGraphicFramePr>
          <p:nvPr userDrawn="1"/>
        </p:nvGraphicFramePr>
        <p:xfrm>
          <a:off x="336321" y="774713"/>
          <a:ext cx="11393606" cy="5934402"/>
        </p:xfrm>
        <a:graphic>
          <a:graphicData uri="http://schemas.openxmlformats.org/drawingml/2006/table">
            <a:tbl>
              <a:tblPr firstRow="1" bandRow="1"/>
              <a:tblGrid>
                <a:gridCol w="1993924">
                  <a:extLst>
                    <a:ext uri="{9D8B030D-6E8A-4147-A177-3AD203B41FA5}">
                      <a16:colId xmlns:a16="http://schemas.microsoft.com/office/drawing/2014/main" val="20000"/>
                    </a:ext>
                  </a:extLst>
                </a:gridCol>
                <a:gridCol w="3119287">
                  <a:extLst>
                    <a:ext uri="{9D8B030D-6E8A-4147-A177-3AD203B41FA5}">
                      <a16:colId xmlns:a16="http://schemas.microsoft.com/office/drawing/2014/main" val="20005"/>
                    </a:ext>
                  </a:extLst>
                </a:gridCol>
                <a:gridCol w="3020949">
                  <a:extLst>
                    <a:ext uri="{9D8B030D-6E8A-4147-A177-3AD203B41FA5}">
                      <a16:colId xmlns:a16="http://schemas.microsoft.com/office/drawing/2014/main" val="20006"/>
                    </a:ext>
                  </a:extLst>
                </a:gridCol>
                <a:gridCol w="3259446">
                  <a:extLst>
                    <a:ext uri="{9D8B030D-6E8A-4147-A177-3AD203B41FA5}">
                      <a16:colId xmlns:a16="http://schemas.microsoft.com/office/drawing/2014/main" val="2348878837"/>
                    </a:ext>
                  </a:extLst>
                </a:gridCol>
              </a:tblGrid>
              <a:tr h="250382">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algn="ctr"/>
                      <a:endParaRPr lang="en-US" sz="800" b="0" i="1" u="sng">
                        <a:gradFill>
                          <a:gsLst>
                            <a:gs pos="1250">
                              <a:schemeClr val="bg1"/>
                            </a:gs>
                            <a:gs pos="100000">
                              <a:schemeClr val="bg1"/>
                            </a:gs>
                          </a:gsLst>
                          <a:lin ang="5400000" scaled="0"/>
                        </a:gradFill>
                        <a:latin typeface="Segoe UI" panose="020B0502040204020203" pitchFamily="34" charset="0"/>
                        <a:ea typeface="微软雅黑" panose="020B0503020204020204" pitchFamily="34" charset="-122"/>
                      </a:endParaRPr>
                    </a:p>
                  </a:txBody>
                  <a:tcPr marL="0" marR="0" marT="0" marB="0" anchor="ctr">
                    <a:lnL w="12700" cmpd="sng">
                      <a:noFill/>
                    </a:lnL>
                    <a:lnR w="635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algn="ctr"/>
                      <a:r>
                        <a:rPr lang="en-US" sz="1000" b="1" kern="1200">
                          <a:gradFill>
                            <a:gsLst>
                              <a:gs pos="1250">
                                <a:schemeClr val="tx1"/>
                              </a:gs>
                              <a:gs pos="100000">
                                <a:schemeClr val="tx1"/>
                              </a:gs>
                            </a:gsLst>
                            <a:lin ang="5400000" scaled="0"/>
                          </a:gradFill>
                          <a:latin typeface="Segoe UI" panose="020B0502040204020203" pitchFamily="34" charset="0"/>
                          <a:ea typeface="微软雅黑" panose="020B0503020204020204" pitchFamily="34" charset="-122"/>
                          <a:cs typeface="+mn-cs"/>
                        </a:rPr>
                        <a:t>JULY</a:t>
                      </a:r>
                    </a:p>
                  </a:txBody>
                  <a:tcPr marL="68951" marR="68951" marT="34476" marB="34476"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algn="ctr"/>
                      <a:r>
                        <a:rPr lang="en-US" sz="1000" b="1" kern="1200">
                          <a:gradFill>
                            <a:gsLst>
                              <a:gs pos="1250">
                                <a:schemeClr val="tx1"/>
                              </a:gs>
                              <a:gs pos="100000">
                                <a:schemeClr val="tx1"/>
                              </a:gs>
                            </a:gsLst>
                            <a:lin ang="5400000" scaled="0"/>
                          </a:gradFill>
                          <a:latin typeface="Segoe UI" panose="020B0502040204020203" pitchFamily="34" charset="0"/>
                          <a:ea typeface="微软雅黑" panose="020B0503020204020204" pitchFamily="34" charset="-122"/>
                          <a:cs typeface="+mn-cs"/>
                        </a:rPr>
                        <a:t>AUGUST</a:t>
                      </a:r>
                    </a:p>
                  </a:txBody>
                  <a:tcPr marL="68951" marR="68951" marT="34476" marB="3447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algn="ctr"/>
                      <a:r>
                        <a:rPr lang="en-US" sz="1000" b="1" kern="1200">
                          <a:gradFill>
                            <a:gsLst>
                              <a:gs pos="1250">
                                <a:schemeClr val="tx1"/>
                              </a:gs>
                              <a:gs pos="100000">
                                <a:schemeClr val="tx1"/>
                              </a:gs>
                            </a:gsLst>
                            <a:lin ang="5400000" scaled="0"/>
                          </a:gradFill>
                          <a:latin typeface="Segoe UI" panose="020B0502040204020203" pitchFamily="34" charset="0"/>
                          <a:ea typeface="微软雅黑" panose="020B0503020204020204" pitchFamily="34" charset="-122"/>
                          <a:cs typeface="+mn-cs"/>
                        </a:rPr>
                        <a:t>SEPTEMBER</a:t>
                      </a:r>
                    </a:p>
                  </a:txBody>
                  <a:tcPr marL="68951" marR="68951" marT="34476" marB="3447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10000"/>
                  </a:ext>
                </a:extLst>
              </a:tr>
              <a:tr h="56840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chemeClr val="tx1"/>
                          </a:solidFill>
                          <a:effectLst/>
                          <a:uLnTx/>
                          <a:uFillTx/>
                          <a:latin typeface="Segoe UI" panose="020B0502040204020203" pitchFamily="34" charset="0"/>
                          <a:ea typeface="微软雅黑" panose="020B0503020204020204" pitchFamily="34" charset="-122"/>
                          <a:cs typeface="+mn-cs"/>
                        </a:rPr>
                        <a:t>Executive Timeline</a:t>
                      </a:r>
                    </a:p>
                  </a:txBody>
                  <a:tcPr marL="182880" marR="34476" marT="0" marB="0" anchor="ctr">
                    <a:lnL w="76200" cap="flat" cmpd="sng" algn="ctr">
                      <a:solidFill>
                        <a:schemeClr val="tx1"/>
                      </a:solid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12883441"/>
                  </a:ext>
                </a:extLst>
              </a:tr>
              <a:tr h="56840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1250">
                                <a:schemeClr val="accent1"/>
                              </a:gs>
                              <a:gs pos="100000">
                                <a:schemeClr val="accent1"/>
                              </a:gs>
                            </a:gsLst>
                            <a:lin ang="5400000" scaled="0"/>
                          </a:gradFill>
                          <a:effectLst/>
                          <a:uLnTx/>
                          <a:uFillTx/>
                          <a:latin typeface="Segoe UI" panose="020B0502040204020203" pitchFamily="34" charset="0"/>
                          <a:ea typeface="微软雅黑" panose="020B0503020204020204" pitchFamily="34" charset="-122"/>
                          <a:cs typeface="+mn-cs"/>
                        </a:rPr>
                        <a:t>Revenue &amp; </a:t>
                      </a:r>
                      <a:r>
                        <a:rPr kumimoji="0" lang="en-US" sz="900" b="1" i="0" u="none" strike="noStrike" kern="1200" cap="none" spc="0" normalizeH="0" baseline="0" noProof="0" err="1">
                          <a:ln>
                            <a:noFill/>
                          </a:ln>
                          <a:gradFill>
                            <a:gsLst>
                              <a:gs pos="1250">
                                <a:schemeClr val="accent1"/>
                              </a:gs>
                              <a:gs pos="100000">
                                <a:schemeClr val="accent1"/>
                              </a:gs>
                            </a:gsLst>
                            <a:lin ang="5400000" scaled="0"/>
                          </a:gradFill>
                          <a:effectLst/>
                          <a:uLnTx/>
                          <a:uFillTx/>
                          <a:latin typeface="Segoe UI" panose="020B0502040204020203" pitchFamily="34" charset="0"/>
                          <a:ea typeface="微软雅黑" panose="020B0503020204020204" pitchFamily="34" charset="-122"/>
                          <a:cs typeface="+mn-cs"/>
                        </a:rPr>
                        <a:t>Opex</a:t>
                      </a:r>
                      <a:r>
                        <a:rPr kumimoji="0" lang="en-US" sz="900" b="1" i="0" u="none" strike="noStrike" kern="1200" cap="none" spc="0" normalizeH="0" baseline="0" noProof="0">
                          <a:ln>
                            <a:noFill/>
                          </a:ln>
                          <a:gradFill>
                            <a:gsLst>
                              <a:gs pos="1250">
                                <a:schemeClr val="accent1"/>
                              </a:gs>
                              <a:gs pos="100000">
                                <a:schemeClr val="accent1"/>
                              </a:gs>
                            </a:gsLst>
                            <a:lin ang="5400000" scaled="0"/>
                          </a:gradFill>
                          <a:effectLst/>
                          <a:uLnTx/>
                          <a:uFillTx/>
                          <a:latin typeface="Segoe UI" panose="020B0502040204020203" pitchFamily="34" charset="0"/>
                          <a:ea typeface="微软雅黑" panose="020B0503020204020204" pitchFamily="34" charset="-122"/>
                          <a:cs typeface="+mn-cs"/>
                        </a:rPr>
                        <a:t> Planning </a:t>
                      </a:r>
                    </a:p>
                  </a:txBody>
                  <a:tcPr marL="182880" marR="34476" marT="0" marB="0" anchor="ctr">
                    <a:lnL w="76200" cap="flat" cmpd="sng" algn="ctr">
                      <a:solidFill>
                        <a:schemeClr val="accent1"/>
                      </a:solid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568402">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marR="0" lvl="0" indent="0" algn="l" defTabSz="960096"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107C10"/>
                          </a:solidFill>
                          <a:effectLst/>
                          <a:uLnTx/>
                          <a:uFillTx/>
                          <a:latin typeface="Segoe UI" panose="020B0502040204020203" pitchFamily="34" charset="0"/>
                          <a:ea typeface="微软雅黑" panose="020B0503020204020204" pitchFamily="34" charset="-122"/>
                          <a:cs typeface="+mn-cs"/>
                        </a:rPr>
                        <a:t>Scorecard</a:t>
                      </a:r>
                      <a:r>
                        <a:rPr kumimoji="0" lang="en-US" sz="900" b="1" i="0" u="none" strike="noStrike" kern="1200" cap="none" spc="0" normalizeH="0" baseline="0" noProof="0">
                          <a:ln>
                            <a:noFill/>
                          </a:ln>
                          <a:gradFill>
                            <a:gsLst>
                              <a:gs pos="1250">
                                <a:schemeClr val="accent3"/>
                              </a:gs>
                              <a:gs pos="100000">
                                <a:schemeClr val="accent3"/>
                              </a:gs>
                            </a:gsLst>
                            <a:lin ang="5400000" scaled="0"/>
                          </a:gradFill>
                          <a:effectLst/>
                          <a:uLnTx/>
                          <a:uFillTx/>
                          <a:latin typeface="Segoe UI" panose="020B0502040204020203" pitchFamily="34" charset="0"/>
                          <a:ea typeface="微软雅黑" panose="020B0503020204020204" pitchFamily="34" charset="-122"/>
                          <a:cs typeface="+mn-cs"/>
                        </a:rPr>
                        <a:t> </a:t>
                      </a:r>
                    </a:p>
                  </a:txBody>
                  <a:tcPr marL="182880" marR="34476" marT="0" marB="0" anchor="ctr">
                    <a:lnL w="76200" cap="flat" cmpd="sng" algn="ctr">
                      <a:solidFill>
                        <a:srgbClr val="107C10"/>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171450" indent="-171450">
                        <a:spcBef>
                          <a:spcPts val="300"/>
                        </a:spcBef>
                        <a:buFont typeface="+mj-lt"/>
                        <a:buAutoNum type="arabicPeriod"/>
                        <a:tabLst>
                          <a:tab pos="171450" algn="l"/>
                        </a:tabLst>
                      </a:pPr>
                      <a:endParaRPr lang="en-US" sz="800" i="0">
                        <a:solidFill>
                          <a:schemeClr val="tx1"/>
                        </a:solidFill>
                        <a:latin typeface="Segoe UI" panose="020B0502040204020203" pitchFamily="34" charset="0"/>
                        <a:ea typeface="微软雅黑" panose="020B0503020204020204" pitchFamily="34" charset="-122"/>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indent="0">
                        <a:spcBef>
                          <a:spcPts val="300"/>
                        </a:spcBef>
                        <a:buFont typeface="+mj-lt"/>
                        <a:buNone/>
                        <a:tabLst>
                          <a:tab pos="171450" algn="l"/>
                        </a:tabLst>
                      </a:pPr>
                      <a:endParaRPr lang="en-US" sz="800" i="0" kern="1200">
                        <a:solidFill>
                          <a:schemeClr val="tx1"/>
                        </a:solidFill>
                        <a:latin typeface="Segoe UI" panose="020B0502040204020203" pitchFamily="34" charset="0"/>
                        <a:ea typeface="微软雅黑" panose="020B0503020204020204" pitchFamily="34" charset="-122"/>
                        <a:cs typeface="+mn-cs"/>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171450" indent="-171450">
                        <a:spcBef>
                          <a:spcPts val="300"/>
                        </a:spcBef>
                        <a:buFont typeface="+mj-lt"/>
                        <a:buAutoNum type="arabicPeriod"/>
                        <a:tabLst>
                          <a:tab pos="171450" algn="l"/>
                        </a:tabLst>
                      </a:pPr>
                      <a:endParaRPr lang="en-US" sz="800" i="0">
                        <a:solidFill>
                          <a:schemeClr val="tx1"/>
                        </a:solidFill>
                        <a:latin typeface="Segoe UI" panose="020B0502040204020203" pitchFamily="34" charset="0"/>
                        <a:ea typeface="微软雅黑" panose="020B0503020204020204" pitchFamily="34" charset="-122"/>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62863782"/>
                  </a:ext>
                </a:extLst>
              </a:tr>
              <a:tr h="568402">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marR="0" lvl="0" indent="0" algn="l" defTabSz="864860" rtl="0" eaLnBrk="1" fontAlgn="base"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gradFill>
                            <a:gsLst>
                              <a:gs pos="1250">
                                <a:schemeClr val="accent2"/>
                              </a:gs>
                              <a:gs pos="100000">
                                <a:schemeClr val="accent2"/>
                              </a:gs>
                            </a:gsLst>
                            <a:lin ang="5400000" scaled="0"/>
                          </a:gradFill>
                          <a:effectLst/>
                          <a:uLnTx/>
                          <a:uFillTx/>
                          <a:latin typeface="Segoe UI" panose="020B0502040204020203" pitchFamily="34" charset="0"/>
                          <a:ea typeface="微软雅黑" panose="020B0503020204020204" pitchFamily="34" charset="-122"/>
                          <a:cs typeface="+mn-cs"/>
                        </a:rPr>
                        <a:t>Blueprint</a:t>
                      </a:r>
                    </a:p>
                  </a:txBody>
                  <a:tcPr marL="182880" marR="34476" marT="0" marB="0" anchor="ctr">
                    <a:lnL w="76200" cap="flat" cmpd="sng" algn="ctr">
                      <a:solidFill>
                        <a:schemeClr val="accent2"/>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171450" indent="-171450">
                        <a:spcBef>
                          <a:spcPts val="300"/>
                        </a:spcBef>
                        <a:buFont typeface="+mj-lt"/>
                        <a:buAutoNum type="arabicPeriod"/>
                        <a:tabLst>
                          <a:tab pos="171450" algn="l"/>
                        </a:tabLst>
                      </a:pPr>
                      <a:endParaRPr lang="en-US" sz="800" i="0">
                        <a:solidFill>
                          <a:schemeClr val="tx1"/>
                        </a:solidFill>
                        <a:latin typeface="Segoe UI" panose="020B0502040204020203" pitchFamily="34" charset="0"/>
                        <a:ea typeface="微软雅黑" panose="020B0503020204020204" pitchFamily="34" charset="-122"/>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171450" indent="-171450">
                        <a:spcBef>
                          <a:spcPts val="300"/>
                        </a:spcBef>
                        <a:buFont typeface="+mj-lt"/>
                        <a:buAutoNum type="arabicPeriod"/>
                        <a:tabLst>
                          <a:tab pos="171450" algn="l"/>
                        </a:tabLst>
                      </a:pPr>
                      <a:endParaRPr lang="en-US" sz="800" i="0">
                        <a:solidFill>
                          <a:schemeClr val="tx1"/>
                        </a:solidFill>
                        <a:latin typeface="Segoe UI" panose="020B0502040204020203" pitchFamily="34" charset="0"/>
                        <a:ea typeface="微软雅黑" panose="020B0503020204020204" pitchFamily="34" charset="-122"/>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indent="0">
                        <a:spcBef>
                          <a:spcPts val="300"/>
                        </a:spcBef>
                        <a:buFont typeface="+mj-lt"/>
                        <a:buNone/>
                        <a:tabLst>
                          <a:tab pos="171450" algn="l"/>
                        </a:tabLst>
                      </a:pPr>
                      <a:endParaRPr lang="en-US" sz="800" i="0">
                        <a:solidFill>
                          <a:schemeClr val="tx1"/>
                        </a:solidFill>
                        <a:latin typeface="Segoe UI" panose="020B0502040204020203" pitchFamily="34" charset="0"/>
                        <a:ea typeface="微软雅黑" panose="020B0503020204020204" pitchFamily="34" charset="-122"/>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07100784"/>
                  </a:ext>
                </a:extLst>
              </a:tr>
              <a:tr h="568402">
                <a:tc>
                  <a:txBody>
                    <a:bodyPr/>
                    <a:lstStyle/>
                    <a:p>
                      <a:pPr marL="0" marR="0" lvl="0" indent="0" algn="l" defTabSz="960096"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1250">
                                <a:schemeClr val="accent5"/>
                              </a:gs>
                              <a:gs pos="100000">
                                <a:schemeClr val="accent5"/>
                              </a:gs>
                            </a:gsLst>
                            <a:lin ang="5400000" scaled="0"/>
                          </a:gradFill>
                          <a:effectLst/>
                          <a:uLnTx/>
                          <a:uFillTx/>
                          <a:latin typeface="Segoe UI" panose="020B0502040204020203" pitchFamily="34" charset="0"/>
                          <a:ea typeface="微软雅黑" panose="020B0503020204020204" pitchFamily="34" charset="-122"/>
                          <a:cs typeface="+mn-cs"/>
                        </a:rPr>
                        <a:t>Segmentation </a:t>
                      </a:r>
                    </a:p>
                  </a:txBody>
                  <a:tcPr marL="182880" marR="34476" marT="0" marB="0" anchor="ctr">
                    <a:lnL w="76200" cap="flat" cmpd="sng" algn="ctr">
                      <a:solidFill>
                        <a:schemeClr val="accent5"/>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568402">
                <a:tc>
                  <a:txBody>
                    <a:bodyPr/>
                    <a:lstStyle/>
                    <a:p>
                      <a:pPr marL="0" marR="0" lvl="0" indent="0" algn="l" defTabSz="960096"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1250">
                                <a:srgbClr val="5C2D93"/>
                              </a:gs>
                              <a:gs pos="100000">
                                <a:srgbClr val="5C2D93"/>
                              </a:gs>
                            </a:gsLst>
                            <a:lin ang="5400000" scaled="0"/>
                          </a:gradFill>
                          <a:effectLst/>
                          <a:uLnTx/>
                          <a:uFillTx/>
                          <a:latin typeface="Segoe UI" panose="020B0502040204020203" pitchFamily="34" charset="0"/>
                          <a:ea typeface="微软雅黑" panose="020B0503020204020204" pitchFamily="34" charset="-122"/>
                          <a:cs typeface="+mn-cs"/>
                        </a:rPr>
                        <a:t>Territory Management</a:t>
                      </a:r>
                    </a:p>
                  </a:txBody>
                  <a:tcPr marL="182880" marR="34476" marT="0" marB="0" anchor="ctr">
                    <a:lnL w="76200" cap="flat" cmpd="sng" algn="ctr">
                      <a:solidFill>
                        <a:srgbClr val="5C2D93"/>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568402">
                <a:tc>
                  <a:txBody>
                    <a:bodyPr/>
                    <a:lstStyle/>
                    <a:p>
                      <a:pPr marL="0" marR="0" lvl="0" indent="0" algn="l" defTabSz="847188"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1250">
                                <a:srgbClr val="5C005C"/>
                              </a:gs>
                              <a:gs pos="100000">
                                <a:srgbClr val="5C005C"/>
                              </a:gs>
                            </a:gsLst>
                            <a:lin ang="5400000" scaled="0"/>
                          </a:gradFill>
                          <a:effectLst/>
                          <a:uLnTx/>
                          <a:uFillTx/>
                          <a:latin typeface="Segoe UI" panose="020B0502040204020203" pitchFamily="34" charset="0"/>
                          <a:ea typeface="微软雅黑" panose="020B0503020204020204" pitchFamily="34" charset="-122"/>
                          <a:cs typeface="+mn-cs"/>
                        </a:rPr>
                        <a:t>RolEx</a:t>
                      </a:r>
                    </a:p>
                  </a:txBody>
                  <a:tcPr marL="182880" marR="34476" marT="0" marB="0" anchor="ctr">
                    <a:lnL w="76200" cap="flat" cmpd="sng" algn="ctr">
                      <a:solidFill>
                        <a:srgbClr val="5C005C"/>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568402">
                <a:tc>
                  <a:txBody>
                    <a:bodyPr/>
                    <a:lstStyle/>
                    <a:p>
                      <a:pPr marL="0" marR="0" lvl="0" indent="0" algn="l" defTabSz="763152" rtl="0" eaLnBrk="1" fontAlgn="base" latinLnBrk="0" hangingPunct="1">
                        <a:lnSpc>
                          <a:spcPts val="859"/>
                        </a:lnSpc>
                        <a:spcBef>
                          <a:spcPts val="0"/>
                        </a:spcBef>
                        <a:spcAft>
                          <a:spcPts val="0"/>
                        </a:spcAft>
                        <a:buClrTx/>
                        <a:buSzTx/>
                        <a:buFontTx/>
                        <a:buNone/>
                        <a:tabLst/>
                        <a:defRPr/>
                      </a:pPr>
                      <a:r>
                        <a:rPr kumimoji="0" lang="en-US" sz="900" b="1" i="0" u="none" strike="noStrike" kern="0" cap="none" spc="0" normalizeH="0" baseline="0" noProof="0">
                          <a:ln>
                            <a:noFill/>
                          </a:ln>
                          <a:gradFill>
                            <a:gsLst>
                              <a:gs pos="1250">
                                <a:schemeClr val="tx1"/>
                              </a:gs>
                              <a:gs pos="100000">
                                <a:schemeClr val="tx1"/>
                              </a:gs>
                            </a:gsLst>
                            <a:lin ang="5400000" scaled="0"/>
                          </a:gradFill>
                          <a:effectLst/>
                          <a:uLnTx/>
                          <a:uFillTx/>
                          <a:latin typeface="Segoe UI" panose="020B0502040204020203" pitchFamily="34" charset="0"/>
                          <a:ea typeface="微软雅黑" panose="020B0503020204020204" pitchFamily="34" charset="-122"/>
                          <a:cs typeface="+mn-cs"/>
                        </a:rPr>
                        <a:t>WWIC </a:t>
                      </a:r>
                    </a:p>
                    <a:p>
                      <a:pPr marL="111125" marR="0" lvl="1" indent="0" algn="l" defTabSz="763152" rtl="0" eaLnBrk="1" fontAlgn="base" latinLnBrk="0" hangingPunct="1">
                        <a:lnSpc>
                          <a:spcPts val="859"/>
                        </a:lnSpc>
                        <a:spcBef>
                          <a:spcPts val="0"/>
                        </a:spcBef>
                        <a:spcAft>
                          <a:spcPts val="0"/>
                        </a:spcAft>
                        <a:buClrTx/>
                        <a:buSzTx/>
                        <a:buFontTx/>
                        <a:buNone/>
                        <a:tabLst/>
                        <a:defRPr/>
                      </a:pPr>
                      <a:r>
                        <a:rPr kumimoji="0" lang="en-US" sz="800" b="1" i="0" u="none" strike="noStrike" kern="0" cap="none" spc="0" normalizeH="0" baseline="0" noProof="0">
                          <a:ln>
                            <a:noFill/>
                          </a:ln>
                          <a:solidFill>
                            <a:srgbClr val="DA4711"/>
                          </a:solidFill>
                          <a:effectLst/>
                          <a:uLnTx/>
                          <a:uFillTx/>
                          <a:latin typeface="Segoe UI" panose="020B0502040204020203" pitchFamily="34" charset="0"/>
                          <a:ea typeface="微软雅黑" panose="020B0503020204020204" pitchFamily="34" charset="-122"/>
                          <a:cs typeface="+mn-cs"/>
                        </a:rPr>
                        <a:t>Employee Data </a:t>
                      </a:r>
                      <a:r>
                        <a:rPr kumimoji="0" lang="en-US" sz="800" b="1" i="0" u="none" strike="noStrike" kern="0" cap="none" spc="0" normalizeH="0" baseline="0" noProof="0" err="1">
                          <a:ln>
                            <a:noFill/>
                          </a:ln>
                          <a:solidFill>
                            <a:srgbClr val="DA4711"/>
                          </a:solidFill>
                          <a:effectLst/>
                          <a:uLnTx/>
                          <a:uFillTx/>
                          <a:latin typeface="Segoe UI" panose="020B0502040204020203" pitchFamily="34" charset="0"/>
                          <a:ea typeface="微软雅黑" panose="020B0503020204020204" pitchFamily="34" charset="-122"/>
                          <a:cs typeface="+mn-cs"/>
                        </a:rPr>
                        <a:t>Mgmt</a:t>
                      </a:r>
                      <a:r>
                        <a:rPr kumimoji="0" lang="en-US" sz="800" b="1" i="0" u="none" strike="noStrike" kern="0" cap="none" spc="0" normalizeH="0" baseline="0" noProof="0">
                          <a:ln>
                            <a:noFill/>
                          </a:ln>
                          <a:solidFill>
                            <a:srgbClr val="DA4711"/>
                          </a:solidFill>
                          <a:effectLst/>
                          <a:uLnTx/>
                          <a:uFillTx/>
                          <a:latin typeface="Segoe UI" panose="020B0502040204020203" pitchFamily="34" charset="0"/>
                          <a:ea typeface="微软雅黑" panose="020B0503020204020204" pitchFamily="34" charset="-122"/>
                          <a:cs typeface="+mn-cs"/>
                        </a:rPr>
                        <a:t> (EDM) </a:t>
                      </a:r>
                      <a:br>
                        <a:rPr kumimoji="0" lang="en-US" sz="800" b="1" i="0" u="none" strike="noStrike" kern="0" cap="none" spc="0" normalizeH="0" baseline="0" noProof="0">
                          <a:ln>
                            <a:noFill/>
                          </a:ln>
                          <a:gradFill>
                            <a:gsLst>
                              <a:gs pos="1250">
                                <a:schemeClr val="tx1"/>
                              </a:gs>
                              <a:gs pos="100000">
                                <a:schemeClr val="tx1"/>
                              </a:gs>
                            </a:gsLst>
                            <a:lin ang="5400000" scaled="0"/>
                          </a:gradFill>
                          <a:effectLst/>
                          <a:uLnTx/>
                          <a:uFillTx/>
                          <a:latin typeface="Segoe UI" panose="020B0502040204020203" pitchFamily="34" charset="0"/>
                          <a:ea typeface="微软雅黑" panose="020B0503020204020204" pitchFamily="34" charset="-122"/>
                          <a:cs typeface="+mn-cs"/>
                        </a:rPr>
                      </a:br>
                      <a:endParaRPr kumimoji="0" lang="en-US" sz="800" b="0" i="0" u="none" strike="noStrike" kern="0" cap="none" spc="0" normalizeH="0" baseline="0" noProof="0">
                        <a:ln>
                          <a:noFill/>
                        </a:ln>
                        <a:gradFill>
                          <a:gsLst>
                            <a:gs pos="1250">
                              <a:schemeClr val="tx1"/>
                            </a:gs>
                            <a:gs pos="100000">
                              <a:schemeClr val="tx1"/>
                            </a:gs>
                          </a:gsLst>
                          <a:lin ang="5400000" scaled="0"/>
                        </a:gradFill>
                        <a:effectLst/>
                        <a:uLnTx/>
                        <a:uFillTx/>
                        <a:latin typeface="Segoe UI" panose="020B0502040204020203" pitchFamily="34" charset="0"/>
                        <a:ea typeface="微软雅黑" panose="020B0503020204020204" pitchFamily="34" charset="-122"/>
                        <a:cs typeface="+mn-cs"/>
                      </a:endParaRPr>
                    </a:p>
                  </a:txBody>
                  <a:tcPr marL="182880" marR="34476" marT="0" marB="0" anchor="ctr">
                    <a:lnL w="76200" cap="flat" cmpd="sng" algn="ctr">
                      <a:solidFill>
                        <a:srgbClr val="DA4711"/>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r h="568402">
                <a:tc>
                  <a:txBody>
                    <a:bodyPr/>
                    <a:lstStyle/>
                    <a:p>
                      <a:pPr marL="111125"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gradFill>
                            <a:gsLst>
                              <a:gs pos="1250">
                                <a:srgbClr val="FF8C00"/>
                              </a:gs>
                              <a:gs pos="100000">
                                <a:srgbClr val="FF8C00"/>
                              </a:gs>
                            </a:gsLst>
                            <a:lin ang="5400000" scaled="0"/>
                          </a:gradFill>
                          <a:effectLst/>
                          <a:uLnTx/>
                          <a:uFillTx/>
                          <a:latin typeface="Segoe UI" panose="020B0502040204020203" pitchFamily="34" charset="0"/>
                          <a:ea typeface="微软雅黑" panose="020B0503020204020204" pitchFamily="34" charset="-122"/>
                          <a:cs typeface="+mn-cs"/>
                        </a:rPr>
                        <a:t>Quota</a:t>
                      </a:r>
                    </a:p>
                  </a:txBody>
                  <a:tcPr marL="182880" marR="34476" anchor="ctr">
                    <a:lnL w="76200" cap="flat" cmpd="sng" algn="ctr">
                      <a:solidFill>
                        <a:srgbClr val="FF8C00"/>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65732595"/>
                  </a:ext>
                </a:extLst>
              </a:tr>
              <a:tr h="568402">
                <a:tc>
                  <a:txBody>
                    <a:bodyPr/>
                    <a:lstStyle/>
                    <a:p>
                      <a:pPr marL="0" marR="0" lvl="0" indent="0" algn="l" defTabSz="96012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43000">
                                <a:srgbClr val="008272"/>
                              </a:gs>
                              <a:gs pos="100000">
                                <a:srgbClr val="008272"/>
                              </a:gs>
                            </a:gsLst>
                            <a:lin ang="5400000" scaled="0"/>
                          </a:gradFill>
                          <a:effectLst/>
                          <a:uLnTx/>
                          <a:uFillTx/>
                          <a:latin typeface="Segoe UI" panose="020B0502040204020203" pitchFamily="34" charset="0"/>
                          <a:ea typeface="微软雅黑" panose="020B0503020204020204" pitchFamily="34" charset="-122"/>
                          <a:cs typeface="+mn-cs"/>
                        </a:rPr>
                        <a:t>Commercial Execution Playbook</a:t>
                      </a:r>
                    </a:p>
                  </a:txBody>
                  <a:tcPr marL="182880" marR="34476" marT="0" marB="0" anchor="ctr">
                    <a:lnL w="76200" cap="flat" cmpd="sng" algn="ctr">
                      <a:solidFill>
                        <a:srgbClr val="008272"/>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91065727"/>
                  </a:ext>
                </a:extLst>
              </a:tr>
            </a:tbl>
          </a:graphicData>
        </a:graphic>
      </p:graphicFrame>
      <p:cxnSp>
        <p:nvCxnSpPr>
          <p:cNvPr id="23" name="Straight Arrow Connector 22">
            <a:extLst>
              <a:ext uri="{FF2B5EF4-FFF2-40B4-BE49-F238E27FC236}">
                <a16:creationId xmlns:a16="http://schemas.microsoft.com/office/drawing/2014/main" id="{A058A3E6-6796-45BD-A08C-8882B114249C}"/>
              </a:ext>
            </a:extLst>
          </p:cNvPr>
          <p:cNvCxnSpPr>
            <a:cxnSpLocks/>
          </p:cNvCxnSpPr>
          <p:nvPr userDrawn="1"/>
        </p:nvCxnSpPr>
        <p:spPr bwMode="auto">
          <a:xfrm>
            <a:off x="2403787" y="5210992"/>
            <a:ext cx="9340027" cy="26066"/>
          </a:xfrm>
          <a:prstGeom prst="straightConnector1">
            <a:avLst/>
          </a:prstGeom>
          <a:noFill/>
          <a:ln w="19050" cap="flat" cmpd="sng" algn="ctr">
            <a:solidFill>
              <a:srgbClr val="DA4711"/>
            </a:solidFill>
            <a:prstDash val="solid"/>
            <a:round/>
            <a:headEnd type="arrow" w="med" len="med"/>
            <a:tailEnd type="arrow" w="med" len="med"/>
          </a:ln>
          <a:effectLst/>
        </p:spPr>
      </p:cxnSp>
      <p:cxnSp>
        <p:nvCxnSpPr>
          <p:cNvPr id="12" name="Straight Arrow Connector 11">
            <a:extLst>
              <a:ext uri="{FF2B5EF4-FFF2-40B4-BE49-F238E27FC236}">
                <a16:creationId xmlns:a16="http://schemas.microsoft.com/office/drawing/2014/main" id="{39EF6530-C30B-4BC9-9A9E-A70A277B08DE}"/>
              </a:ext>
            </a:extLst>
          </p:cNvPr>
          <p:cNvCxnSpPr>
            <a:cxnSpLocks/>
          </p:cNvCxnSpPr>
          <p:nvPr userDrawn="1"/>
        </p:nvCxnSpPr>
        <p:spPr bwMode="auto">
          <a:xfrm>
            <a:off x="2403787" y="5797845"/>
            <a:ext cx="9340027" cy="26066"/>
          </a:xfrm>
          <a:prstGeom prst="straightConnector1">
            <a:avLst/>
          </a:prstGeom>
          <a:noFill/>
          <a:ln w="19050" cap="flat" cmpd="sng" algn="ctr">
            <a:solidFill>
              <a:srgbClr val="FF8C00"/>
            </a:solidFill>
            <a:prstDash val="solid"/>
            <a:round/>
            <a:headEnd type="arrow" w="med" len="med"/>
            <a:tailEnd type="arrow" w="med" len="med"/>
          </a:ln>
          <a:effectLst/>
        </p:spPr>
      </p:cxnSp>
    </p:spTree>
    <p:extLst>
      <p:ext uri="{BB962C8B-B14F-4D97-AF65-F5344CB8AC3E}">
        <p14:creationId xmlns:p14="http://schemas.microsoft.com/office/powerpoint/2010/main" val="791780039"/>
      </p:ext>
    </p:extLst>
  </p:cSld>
  <p:clrMapOvr>
    <a:masterClrMapping/>
  </p:clrMapOvr>
  <p:transition>
    <p:fade/>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userDrawn="1">
  <p:cSld name="1_Two Column Bullet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MS logo gray - EMF" descr="Microsoft logo, gray text version">
            <a:extLst>
              <a:ext uri="{FF2B5EF4-FFF2-40B4-BE49-F238E27FC236}">
                <a16:creationId xmlns:a16="http://schemas.microsoft.com/office/drawing/2014/main" id="{686A6A9D-6472-714C-BF12-B1E968F5E4FD}"/>
              </a:ext>
            </a:extLst>
          </p:cNvPr>
          <p:cNvPicPr>
            <a:picLocks noChangeAspect="1"/>
          </p:cNvPicPr>
          <p:nvPr userDrawn="1"/>
        </p:nvPicPr>
        <p:blipFill>
          <a:blip r:embed="rId2"/>
          <a:stretch>
            <a:fillRect/>
          </a:stretch>
        </p:blipFill>
        <p:spPr bwMode="black">
          <a:xfrm>
            <a:off x="588263" y="6423102"/>
            <a:ext cx="771319" cy="165169"/>
          </a:xfrm>
          <a:prstGeom prst="rect">
            <a:avLst/>
          </a:prstGeom>
        </p:spPr>
      </p:pic>
      <p:sp>
        <p:nvSpPr>
          <p:cNvPr id="7" name="Slide Number Placeholder 9">
            <a:extLst>
              <a:ext uri="{FF2B5EF4-FFF2-40B4-BE49-F238E27FC236}">
                <a16:creationId xmlns:a16="http://schemas.microsoft.com/office/drawing/2014/main" id="{C2B37255-FEB3-794E-919B-32FC5B9DA769}"/>
              </a:ext>
            </a:extLst>
          </p:cNvPr>
          <p:cNvSpPr>
            <a:spLocks noGrp="1"/>
          </p:cNvSpPr>
          <p:nvPr>
            <p:ph type="sldNum" sz="quarter" idx="17"/>
          </p:nvPr>
        </p:nvSpPr>
        <p:spPr>
          <a:xfrm>
            <a:off x="11229278" y="6399144"/>
            <a:ext cx="441366" cy="165169"/>
          </a:xfrm>
          <a:prstGeom prst="rect">
            <a:avLst/>
          </a:prstGeom>
        </p:spPr>
        <p:txBody>
          <a:bodyPr/>
          <a:lstStyle>
            <a:lvl1pPr algn="r">
              <a:defRPr sz="800"/>
            </a:lvl1pPr>
          </a:lstStyle>
          <a:p>
            <a:fld id="{4F9AC08D-23A9-440E-BCB9-AA1E9877CC38}" type="slidenum">
              <a:rPr lang="en-US" smtClean="0">
                <a:solidFill>
                  <a:schemeClr val="accent5"/>
                </a:solidFill>
                <a:latin typeface="Segoe UI" panose="020B0502040204020203" pitchFamily="34" charset="0"/>
                <a:ea typeface="微软雅黑" panose="020B0503020204020204" pitchFamily="34" charset="-122"/>
              </a:rPr>
              <a:pPr/>
              <a:t>‹#›</a:t>
            </a:fld>
            <a:endParaRPr lang="en-US">
              <a:solidFill>
                <a:schemeClr val="accent5"/>
              </a:solidFill>
              <a:latin typeface="Segoe UI" panose="020B0502040204020203" pitchFamily="34" charset="0"/>
              <a:ea typeface="微软雅黑" panose="020B0503020204020204" pitchFamily="34" charset="-122"/>
            </a:endParaRPr>
          </a:p>
        </p:txBody>
      </p:sp>
      <p:sp>
        <p:nvSpPr>
          <p:cNvPr id="10" name="Title 1">
            <a:extLst>
              <a:ext uri="{FF2B5EF4-FFF2-40B4-BE49-F238E27FC236}">
                <a16:creationId xmlns:a16="http://schemas.microsoft.com/office/drawing/2014/main" id="{E81CA5BC-95F1-4780-8534-25FCBD10A022}"/>
              </a:ext>
            </a:extLst>
          </p:cNvPr>
          <p:cNvSpPr>
            <a:spLocks noGrp="1"/>
          </p:cNvSpPr>
          <p:nvPr>
            <p:ph type="title"/>
          </p:nvPr>
        </p:nvSpPr>
        <p:spPr>
          <a:xfrm>
            <a:off x="588263" y="457200"/>
            <a:ext cx="11018520" cy="523220"/>
          </a:xfrm>
        </p:spPr>
        <p:txBody>
          <a:bodyPr/>
          <a:lstStyle>
            <a:lvl1pPr>
              <a:defRPr lang="en-US" sz="3400" b="0" kern="1200" cap="none" spc="0" baseline="0" dirty="0">
                <a:ln w="3175">
                  <a:noFill/>
                </a:ln>
                <a:solidFill>
                  <a:srgbClr val="0078D4"/>
                </a:solidFill>
                <a:effectLst/>
                <a:latin typeface="Segoe UI" panose="020B0502040204020203" pitchFamily="34" charset="0"/>
                <a:ea typeface="+mn-ea"/>
                <a:cs typeface="Segoe UI" pitchFamily="34" charset="0"/>
              </a:defRPr>
            </a:lvl1pPr>
          </a:lstStyle>
          <a:p>
            <a:r>
              <a:rPr lang="en-US"/>
              <a:t>Click to edit Master title style</a:t>
            </a:r>
          </a:p>
        </p:txBody>
      </p:sp>
    </p:spTree>
    <p:extLst>
      <p:ext uri="{BB962C8B-B14F-4D97-AF65-F5344CB8AC3E}">
        <p14:creationId xmlns:p14="http://schemas.microsoft.com/office/powerpoint/2010/main" val="217293322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95742819"/>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4" baseline="0">
                <a:gradFill>
                  <a:gsLst>
                    <a:gs pos="1250">
                      <a:schemeClr val="tx1"/>
                    </a:gs>
                    <a:gs pos="100000">
                      <a:schemeClr val="tx1"/>
                    </a:gs>
                  </a:gsLst>
                  <a:lin ang="5400000" scaled="0"/>
                </a:gradFill>
              </a:defRPr>
            </a:lvl1pPr>
          </a:lstStyle>
          <a:p>
            <a:r>
              <a:rPr lang="en-US"/>
              <a:t>Square photo layout</a:t>
            </a:r>
          </a:p>
        </p:txBody>
      </p:sp>
      <p:pic>
        <p:nvPicPr>
          <p:cNvPr id="5" name="Picture 4">
            <a:extLst>
              <a:ext uri="{FF2B5EF4-FFF2-40B4-BE49-F238E27FC236}">
                <a16:creationId xmlns:a16="http://schemas.microsoft.com/office/drawing/2014/main" id="{51273462-1C66-4B40-BB8A-89E7590AE2F0}"/>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5306067" y="-41274"/>
            <a:ext cx="6885933" cy="6899275"/>
          </a:xfrm>
          <a:prstGeom prst="rect">
            <a:avLst/>
          </a:prstGeom>
        </p:spPr>
      </p:pic>
    </p:spTree>
    <p:extLst>
      <p:ext uri="{BB962C8B-B14F-4D97-AF65-F5344CB8AC3E}">
        <p14:creationId xmlns:p14="http://schemas.microsoft.com/office/powerpoint/2010/main" val="3386269191"/>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userDrawn="1">
  <p:cSld name="USE THIS ON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601179" y="1554480"/>
            <a:ext cx="10981222" cy="1119281"/>
          </a:xfrm>
        </p:spPr>
        <p:txBody>
          <a:bodyPr wrap="square" lIns="0" tIns="0" rIns="0" bIns="0">
            <a:spAutoFit/>
          </a:bodyPr>
          <a:lstStyle>
            <a:lvl1pPr marL="0"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lang="en-US" sz="1765" b="1" i="0" kern="1200" spc="0" baseline="0" dirty="0">
                <a:solidFill>
                  <a:srgbClr val="000000"/>
                </a:solidFill>
                <a:latin typeface="+mn-lt"/>
                <a:ea typeface="+mn-ea"/>
                <a:cs typeface="+mn-cs"/>
              </a:defRPr>
            </a:lvl1pPr>
            <a:lvl2pPr marL="0" indent="0">
              <a:lnSpc>
                <a:spcPct val="110000"/>
              </a:lnSpc>
              <a:spcBef>
                <a:spcPts val="0"/>
              </a:spcBef>
              <a:spcAft>
                <a:spcPts val="1200"/>
              </a:spcAft>
              <a:buNone/>
              <a:defRPr sz="1765">
                <a:solidFill>
                  <a:srgbClr val="000000"/>
                </a:solidFill>
              </a:defRPr>
            </a:lvl2pPr>
            <a:lvl3pPr marL="0" indent="0">
              <a:lnSpc>
                <a:spcPct val="110000"/>
              </a:lnSpc>
              <a:spcBef>
                <a:spcPts val="0"/>
              </a:spcBef>
              <a:spcAft>
                <a:spcPts val="1200"/>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575734" y="428826"/>
            <a:ext cx="11006667"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a:t>
            </a:r>
          </a:p>
        </p:txBody>
      </p:sp>
      <p:sp>
        <p:nvSpPr>
          <p:cNvPr id="8" name="TextBox 7">
            <a:extLst>
              <a:ext uri="{FF2B5EF4-FFF2-40B4-BE49-F238E27FC236}">
                <a16:creationId xmlns:a16="http://schemas.microsoft.com/office/drawing/2014/main" id="{23054922-7BB2-4879-9591-0FC564128406}"/>
              </a:ext>
            </a:extLst>
          </p:cNvPr>
          <p:cNvSpPr txBox="1"/>
          <p:nvPr userDrawn="1"/>
        </p:nvSpPr>
        <p:spPr>
          <a:xfrm>
            <a:off x="612487" y="6481805"/>
            <a:ext cx="960199" cy="94962"/>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latin typeface="Segoe UI" panose="020B0502040204020203" pitchFamily="34" charset="0"/>
                <a:ea typeface="微软雅黑" panose="020B0503020204020204" pitchFamily="34" charset="-122"/>
              </a:rPr>
              <a:t>© Microsoft Corporation</a:t>
            </a:r>
            <a:endParaRPr lang="en-US" sz="784">
              <a:solidFill>
                <a:schemeClr val="bg1">
                  <a:lumMod val="65000"/>
                </a:schemeClr>
              </a:solidFill>
              <a:latin typeface="Segoe UI" panose="020B0502040204020203" pitchFamily="34" charset="0"/>
              <a:ea typeface="微软雅黑" panose="020B0503020204020204" pitchFamily="34" charset="-122"/>
            </a:endParaRPr>
          </a:p>
        </p:txBody>
      </p:sp>
    </p:spTree>
    <p:extLst>
      <p:ext uri="{BB962C8B-B14F-4D97-AF65-F5344CB8AC3E}">
        <p14:creationId xmlns:p14="http://schemas.microsoft.com/office/powerpoint/2010/main" val="262461122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and text side by side">
    <p:bg bwMode="ltGray">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latin typeface="Segoe UI" panose="020B0502040204020203" pitchFamily="34" charset="0"/>
              <a:ea typeface="微软雅黑" panose="020B0503020204020204" pitchFamily="34" charset="-122"/>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a:noFill/>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366822521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latin typeface="Segoe UI" panose="020B0502040204020203" pitchFamily="34" charset="0"/>
              <a:ea typeface="微软雅黑" panose="020B0503020204020204" pitchFamily="34" charset="-122"/>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76262308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399316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1"/>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E924359-C8C2-4219-A048-2F8283969105}"/>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4417017" y="-10886"/>
            <a:ext cx="7787832" cy="6881400"/>
          </a:xfrm>
          <a:prstGeom prst="rect">
            <a:avLst/>
          </a:prstGeom>
        </p:spPr>
      </p:pic>
      <p:sp>
        <p:nvSpPr>
          <p:cNvPr id="2" name="Title 1"/>
          <p:cNvSpPr>
            <a:spLocks noGrp="1"/>
          </p:cNvSpPr>
          <p:nvPr>
            <p:ph type="title" hasCustomPrompt="1"/>
          </p:nvPr>
        </p:nvSpPr>
        <p:spPr>
          <a:xfrm>
            <a:off x="585216" y="3033223"/>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55107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211497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descr="Microsoft Ignite cube graphic">
            <a:extLst>
              <a:ext uri="{FF2B5EF4-FFF2-40B4-BE49-F238E27FC236}">
                <a16:creationId xmlns:a16="http://schemas.microsoft.com/office/drawing/2014/main" id="{30EEB0D1-1E0C-44AC-A84C-4B781152A448}"/>
              </a:ext>
              <a:ext uri="{C183D7F6-B498-43B3-948B-1728B52AA6E4}">
                <adec:decorative xmlns:adec="http://schemas.microsoft.com/office/drawing/2017/decorative" val="0"/>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8074617" y="-1"/>
            <a:ext cx="4117383" cy="6858001"/>
          </a:xfrm>
          <a:prstGeom prst="rect">
            <a:avLst/>
          </a:prstGeom>
        </p:spPr>
      </p:pic>
      <p:pic>
        <p:nvPicPr>
          <p:cNvPr id="5" name="Picture 4">
            <a:extLst>
              <a:ext uri="{FF2B5EF4-FFF2-40B4-BE49-F238E27FC236}">
                <a16:creationId xmlns:a16="http://schemas.microsoft.com/office/drawing/2014/main" id="{6EDAF865-9F50-42FB-80A5-D029FCC2E8F2}"/>
              </a:ext>
            </a:extLst>
          </p:cNvPr>
          <p:cNvPicPr>
            <a:picLocks noChangeAspect="1"/>
          </p:cNvPicPr>
          <p:nvPr userDrawn="1"/>
        </p:nvPicPr>
        <p:blipFill>
          <a:blip r:embed="rId3"/>
          <a:stretch>
            <a:fillRect/>
          </a:stretch>
        </p:blipFill>
        <p:spPr>
          <a:xfrm>
            <a:off x="9344025" y="3898483"/>
            <a:ext cx="2265363" cy="2370555"/>
          </a:xfrm>
          <a:prstGeom prst="rect">
            <a:avLst/>
          </a:prstGeom>
        </p:spPr>
      </p:pic>
    </p:spTree>
    <p:extLst>
      <p:ext uri="{BB962C8B-B14F-4D97-AF65-F5344CB8AC3E}">
        <p14:creationId xmlns:p14="http://schemas.microsoft.com/office/powerpoint/2010/main" val="1122791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0197841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2836748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0367176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8" name="Text Placeholder 4">
            <a:extLst>
              <a:ext uri="{FF2B5EF4-FFF2-40B4-BE49-F238E27FC236}">
                <a16:creationId xmlns:a16="http://schemas.microsoft.com/office/drawing/2014/main" id="{6551D545-C251-4D4D-AB3D-52FE003820E0}"/>
              </a:ext>
            </a:extLst>
          </p:cNvPr>
          <p:cNvSpPr>
            <a:spLocks noGrp="1"/>
          </p:cNvSpPr>
          <p:nvPr>
            <p:ph type="body" sz="quarter" idx="14" hasCustomPrompt="1"/>
          </p:nvPr>
        </p:nvSpPr>
        <p:spPr>
          <a:xfrm>
            <a:off x="584200" y="6016752"/>
            <a:ext cx="41422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Session code</a:t>
            </a:r>
          </a:p>
        </p:txBody>
      </p:sp>
      <p:pic>
        <p:nvPicPr>
          <p:cNvPr id="7" name="Picture 6" descr="Microsoft Ignite cube graphic">
            <a:extLst>
              <a:ext uri="{FF2B5EF4-FFF2-40B4-BE49-F238E27FC236}">
                <a16:creationId xmlns:a16="http://schemas.microsoft.com/office/drawing/2014/main" id="{401D67D2-C1F9-48BE-931F-741D00A15B06}"/>
              </a:ext>
              <a:ext uri="{C183D7F6-B498-43B3-948B-1728B52AA6E4}">
                <adec:decorative xmlns:adec="http://schemas.microsoft.com/office/drawing/2017/decorative" val="0"/>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4091552" y="0"/>
            <a:ext cx="8100447"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1283612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latin typeface="Segoe UI" panose="020B0502040204020203" pitchFamily="34" charset="0"/>
                <a:ea typeface="微软雅黑" panose="020B0503020204020204" pitchFamily="34" charset="-122"/>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5863694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48857587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E51E60-1E9A-4332-8700-5004ACC90B4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CD5D7EE-C4EE-4038-8F2E-AA750962224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14DE5DD-4883-467E-A3BE-55299BC49B8E}"/>
              </a:ext>
            </a:extLst>
          </p:cNvPr>
          <p:cNvSpPr>
            <a:spLocks noGrp="1"/>
          </p:cNvSpPr>
          <p:nvPr>
            <p:ph type="dt" sz="half" idx="10"/>
          </p:nvPr>
        </p:nvSpPr>
        <p:spPr/>
        <p:txBody>
          <a:bodyPr/>
          <a:lstStyle/>
          <a:p>
            <a:fld id="{787DE7C4-E45F-4F98-ABEA-DC46C755A483}" type="datetimeFigureOut">
              <a:rPr lang="en-US" smtClean="0">
                <a:latin typeface="Segoe UI" panose="020B0502040204020203" pitchFamily="34" charset="0"/>
                <a:ea typeface="微软雅黑" panose="020B0503020204020204" pitchFamily="34" charset="-122"/>
              </a:rPr>
              <a:t>8/12/2020</a:t>
            </a:fld>
            <a:endParaRPr lang="en-US">
              <a:latin typeface="Segoe UI" panose="020B0502040204020203" pitchFamily="34" charset="0"/>
              <a:ea typeface="微软雅黑" panose="020B0503020204020204" pitchFamily="34" charset="-122"/>
            </a:endParaRPr>
          </a:p>
        </p:txBody>
      </p:sp>
      <p:sp>
        <p:nvSpPr>
          <p:cNvPr id="5" name="Footer Placeholder 4">
            <a:extLst>
              <a:ext uri="{FF2B5EF4-FFF2-40B4-BE49-F238E27FC236}">
                <a16:creationId xmlns:a16="http://schemas.microsoft.com/office/drawing/2014/main" id="{F2B9A791-8436-4ABC-A529-70B840BDDB5A}"/>
              </a:ext>
            </a:extLst>
          </p:cNvPr>
          <p:cNvSpPr>
            <a:spLocks noGrp="1"/>
          </p:cNvSpPr>
          <p:nvPr>
            <p:ph type="ftr" sz="quarter" idx="11"/>
          </p:nvPr>
        </p:nvSpPr>
        <p:spPr/>
        <p:txBody>
          <a:bodyPr/>
          <a:lstStyle/>
          <a:p>
            <a:endParaRPr lang="en-US">
              <a:latin typeface="Segoe UI" panose="020B0502040204020203" pitchFamily="34" charset="0"/>
              <a:ea typeface="微软雅黑" panose="020B0503020204020204" pitchFamily="34" charset="-122"/>
            </a:endParaRPr>
          </a:p>
        </p:txBody>
      </p:sp>
      <p:sp>
        <p:nvSpPr>
          <p:cNvPr id="6" name="Slide Number Placeholder 5">
            <a:extLst>
              <a:ext uri="{FF2B5EF4-FFF2-40B4-BE49-F238E27FC236}">
                <a16:creationId xmlns:a16="http://schemas.microsoft.com/office/drawing/2014/main" id="{8C380310-051A-44C4-A8ED-6578CE3097FF}"/>
              </a:ext>
            </a:extLst>
          </p:cNvPr>
          <p:cNvSpPr>
            <a:spLocks noGrp="1"/>
          </p:cNvSpPr>
          <p:nvPr>
            <p:ph type="sldNum" sz="quarter" idx="12"/>
          </p:nvPr>
        </p:nvSpPr>
        <p:spPr/>
        <p:txBody>
          <a:bodyPr/>
          <a:lstStyle/>
          <a:p>
            <a:fld id="{B60A36DB-0E8F-48FC-9C82-46E0240CB5F2}" type="slidenum">
              <a:rPr lang="en-US" smtClean="0">
                <a:latin typeface="Segoe UI" panose="020B0502040204020203" pitchFamily="34" charset="0"/>
                <a:ea typeface="微软雅黑" panose="020B0503020204020204" pitchFamily="34" charset="-122"/>
              </a:rPr>
              <a:t>‹#›</a:t>
            </a:fld>
            <a:endParaRPr lang="en-US">
              <a:latin typeface="Segoe UI" panose="020B0502040204020203" pitchFamily="34" charset="0"/>
              <a:ea typeface="微软雅黑" panose="020B0503020204020204" pitchFamily="34" charset="-122"/>
            </a:endParaRPr>
          </a:p>
        </p:txBody>
      </p:sp>
    </p:spTree>
    <p:extLst>
      <p:ext uri="{BB962C8B-B14F-4D97-AF65-F5344CB8AC3E}">
        <p14:creationId xmlns:p14="http://schemas.microsoft.com/office/powerpoint/2010/main" val="63381438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1_Title Slide 2">
    <p:bg>
      <p:bgRef idx="1001">
        <a:schemeClr val="bg2"/>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36324623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4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8942529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3617022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45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7397701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46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1499026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47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0731597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48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7458957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Slide 3">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4">
            <a:extLst>
              <a:ext uri="{FF2B5EF4-FFF2-40B4-BE49-F238E27FC236}">
                <a16:creationId xmlns:a16="http://schemas.microsoft.com/office/drawing/2014/main" id="{29E8D49A-E1F4-4A07-AB4E-D44DDE006610}"/>
              </a:ext>
            </a:extLst>
          </p:cNvPr>
          <p:cNvSpPr>
            <a:spLocks noGrp="1"/>
          </p:cNvSpPr>
          <p:nvPr>
            <p:ph type="body" sz="quarter" idx="14" hasCustomPrompt="1"/>
          </p:nvPr>
        </p:nvSpPr>
        <p:spPr>
          <a:xfrm>
            <a:off x="584199" y="6016752"/>
            <a:ext cx="5510213"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Session code</a:t>
            </a:r>
          </a:p>
        </p:txBody>
      </p:sp>
      <p:pic>
        <p:nvPicPr>
          <p:cNvPr id="8" name="Picture 7" descr="Microsoft Ignite cube graphic">
            <a:extLst>
              <a:ext uri="{FF2B5EF4-FFF2-40B4-BE49-F238E27FC236}">
                <a16:creationId xmlns:a16="http://schemas.microsoft.com/office/drawing/2014/main" id="{1F0180E0-8AEF-4805-B05D-B6A240DA0D30}"/>
              </a:ext>
              <a:ext uri="{C183D7F6-B498-43B3-948B-1728B52AA6E4}">
                <adec:decorative xmlns:adec="http://schemas.microsoft.com/office/drawing/2017/decorative" val="0"/>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8074617" y="-1"/>
            <a:ext cx="4117383" cy="6858001"/>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2867640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49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562080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50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9494622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5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9355114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5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0483919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5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9489779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5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9248765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55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9809476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56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2675956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57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1564905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58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0576482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8" name="Text Placeholder 4">
            <a:extLst>
              <a:ext uri="{FF2B5EF4-FFF2-40B4-BE49-F238E27FC236}">
                <a16:creationId xmlns:a16="http://schemas.microsoft.com/office/drawing/2014/main" id="{15DA218C-BA83-4181-901D-C486606417EB}"/>
              </a:ext>
            </a:extLst>
          </p:cNvPr>
          <p:cNvSpPr>
            <a:spLocks noGrp="1"/>
          </p:cNvSpPr>
          <p:nvPr>
            <p:ph type="body" sz="quarter" idx="14" hasCustomPrompt="1"/>
          </p:nvPr>
        </p:nvSpPr>
        <p:spPr>
          <a:xfrm>
            <a:off x="584200" y="6016752"/>
            <a:ext cx="41422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Session code</a:t>
            </a:r>
          </a:p>
        </p:txBody>
      </p:sp>
      <p:pic>
        <p:nvPicPr>
          <p:cNvPr id="6" name="Picture 5" descr="A person sitting at a table using a computer&#10;&#10;Description automatically generated">
            <a:extLst>
              <a:ext uri="{FF2B5EF4-FFF2-40B4-BE49-F238E27FC236}">
                <a16:creationId xmlns:a16="http://schemas.microsoft.com/office/drawing/2014/main" id="{1B5497F1-768F-45ED-85F1-D14B37BE1F76}"/>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163751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59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4701456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60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160804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6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3168708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6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8148005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8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hasCustomPrompt="1"/>
          </p:nvPr>
        </p:nvSpPr>
        <p:spPr>
          <a:xfrm>
            <a:off x="584200" y="1435497"/>
            <a:ext cx="11018520" cy="5238258"/>
          </a:xfrm>
        </p:spPr>
        <p:txBody>
          <a:bodyPr>
            <a:normAutofit/>
          </a:bodyPr>
          <a:lstStyle>
            <a:lvl1pPr>
              <a:defRPr>
                <a:latin typeface="+mn-lt"/>
              </a:defRPr>
            </a:lvl1pPr>
            <a:lvl2pPr>
              <a:defRPr sz="2000"/>
            </a:lvl2pPr>
            <a:lvl3pPr>
              <a:defRPr sz="1800"/>
            </a:lvl3pPr>
            <a:lvl4pPr>
              <a:defRPr sz="16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3052007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6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9293682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69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1830319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7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1777619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7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5366514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76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8535510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9429443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78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6086919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79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5930686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80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3397215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p:nvPicPr>
        <p:blipFill>
          <a:blip r:embed="rId2"/>
          <a:stretch>
            <a:fillRect/>
          </a:stretch>
        </p:blipFill>
        <p:spPr bwMode="white">
          <a:xfrm>
            <a:off x="584201" y="585789"/>
            <a:ext cx="1366245" cy="292608"/>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p:nvSpPr>
        <p:spPr bwMode="white">
          <a:xfrm>
            <a:off x="599441" y="2913306"/>
            <a:ext cx="2792541" cy="1408297"/>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36">
              <a:latin typeface="Segoe UI" panose="020B0502040204020203" pitchFamily="34" charset="0"/>
              <a:ea typeface="微软雅黑" panose="020B0503020204020204" pitchFamily="34" charset="-122"/>
            </a:endParaRPr>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p:nvPicPr>
        <p:blipFill rotWithShape="1">
          <a:blip r:embed="rId3"/>
          <a:srcRect t="11809" r="3579" b="17467"/>
          <a:stretch/>
        </p:blipFill>
        <p:spPr>
          <a:xfrm>
            <a:off x="5958586" y="-1"/>
            <a:ext cx="6233414" cy="6858001"/>
          </a:xfrm>
          <a:prstGeom prst="rect">
            <a:avLst/>
          </a:prstGeom>
        </p:spPr>
      </p:pic>
    </p:spTree>
    <p:extLst>
      <p:ext uri="{BB962C8B-B14F-4D97-AF65-F5344CB8AC3E}">
        <p14:creationId xmlns:p14="http://schemas.microsoft.com/office/powerpoint/2010/main" val="4557119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a:stretch>
            <a:fillRect/>
          </a:stretch>
        </p:blipFill>
        <p:spPr bwMode="black">
          <a:xfrm>
            <a:off x="584201" y="585789"/>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8" name="Text Placeholder 16">
            <a:extLst>
              <a:ext uri="{FF2B5EF4-FFF2-40B4-BE49-F238E27FC236}">
                <a16:creationId xmlns:a16="http://schemas.microsoft.com/office/drawing/2014/main" id="{8C8FE31B-78EE-49BB-83BA-C27F01056949}"/>
              </a:ext>
            </a:extLst>
          </p:cNvPr>
          <p:cNvSpPr>
            <a:spLocks noGrp="1"/>
          </p:cNvSpPr>
          <p:nvPr>
            <p:ph type="body" sz="quarter" idx="13" hasCustomPrompt="1"/>
          </p:nvPr>
        </p:nvSpPr>
        <p:spPr>
          <a:xfrm>
            <a:off x="8408989" y="589607"/>
            <a:ext cx="3200400" cy="307804"/>
          </a:xfrm>
        </p:spPr>
        <p:txBody>
          <a:bodyPr lIns="0" tIns="0" rIns="0" bIns="0"/>
          <a:lstStyle>
            <a:lvl1pPr marL="0" indent="0" algn="r">
              <a:buNone/>
              <a:defRPr sz="2000">
                <a:latin typeface="+mn-lt"/>
              </a:defRPr>
            </a:lvl1pPr>
            <a:lvl2pPr marL="342834" indent="0">
              <a:buNone/>
              <a:defRPr sz="2000"/>
            </a:lvl2pPr>
            <a:lvl3pPr marL="571390" indent="0">
              <a:buNone/>
              <a:defRPr sz="2000"/>
            </a:lvl3pPr>
            <a:lvl4pPr marL="799946" indent="0">
              <a:buNone/>
              <a:defRPr sz="2000"/>
            </a:lvl4pPr>
            <a:lvl5pPr marL="1028502" indent="0">
              <a:buNone/>
              <a:defRPr sz="2000"/>
            </a:lvl5pPr>
          </a:lstStyle>
          <a:p>
            <a:pPr lvl="0"/>
            <a:r>
              <a:rPr lang="en-US"/>
              <a:t>Session code</a:t>
            </a:r>
          </a:p>
        </p:txBody>
      </p:sp>
    </p:spTree>
    <p:extLst>
      <p:ext uri="{BB962C8B-B14F-4D97-AF65-F5344CB8AC3E}">
        <p14:creationId xmlns:p14="http://schemas.microsoft.com/office/powerpoint/2010/main" val="1973583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0550097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021891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1" y="1435100"/>
            <a:ext cx="5211763"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5337543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159331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1384776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9548733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45293757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D5483FF-8A1C-4A5D-8C77-461D48701F35}"/>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5637007" y="5166804"/>
            <a:ext cx="1401355" cy="1406545"/>
          </a:xfrm>
          <a:prstGeom prst="rect">
            <a:avLst/>
          </a:prstGeom>
        </p:spPr>
      </p:pic>
      <p:pic>
        <p:nvPicPr>
          <p:cNvPr id="8" name="Picture 7">
            <a:extLst>
              <a:ext uri="{FF2B5EF4-FFF2-40B4-BE49-F238E27FC236}">
                <a16:creationId xmlns:a16="http://schemas.microsoft.com/office/drawing/2014/main" id="{A3DAB50B-5EC8-4B34-AC71-D14D9E2A9609}"/>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10496597" y="290457"/>
            <a:ext cx="1406545" cy="1406545"/>
          </a:xfrm>
          <a:prstGeom prst="rect">
            <a:avLst/>
          </a:prstGeom>
        </p:spPr>
      </p:pic>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2016079"/>
            <a:ext cx="4158362" cy="110812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610"/>
          </a:xfrm>
        </p:spPr>
        <p:txBody>
          <a:bodyPr/>
          <a:lstStyle>
            <a:lvl1pPr marL="0" indent="0">
              <a:buNone/>
              <a:defRPr sz="2200">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noChangeAspect="1"/>
          </p:cNvSpPr>
          <p:nvPr>
            <p:ph type="pic" sz="quarter" idx="11" hasCustomPrompt="1"/>
          </p:nvPr>
        </p:nvSpPr>
        <p:spPr bwMode="gray">
          <a:xfrm>
            <a:off x="5914548" y="563893"/>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
        <p:nvSpPr>
          <p:cNvPr id="6" name="TextBox 5">
            <a:extLst>
              <a:ext uri="{FF2B5EF4-FFF2-40B4-BE49-F238E27FC236}">
                <a16:creationId xmlns:a16="http://schemas.microsoft.com/office/drawing/2014/main" id="{4608AE61-1E2A-44F6-AA70-26B8856E071F}"/>
              </a:ext>
            </a:extLst>
          </p:cNvPr>
          <p:cNvSpPr txBox="1"/>
          <p:nvPr/>
        </p:nvSpPr>
        <p:spPr>
          <a:xfrm>
            <a:off x="584200"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Segoe UI Semibold" panose="020B0702040204020203" pitchFamily="34" charset="0"/>
                <a:ea typeface="微软雅黑" panose="020B0503020204020204" pitchFamily="34" charset="-122"/>
              </a:rPr>
              <a:t>MICROSOFT CONFIDENTIAL</a:t>
            </a:r>
          </a:p>
        </p:txBody>
      </p:sp>
    </p:spTree>
    <p:extLst>
      <p:ext uri="{BB962C8B-B14F-4D97-AF65-F5344CB8AC3E}">
        <p14:creationId xmlns:p14="http://schemas.microsoft.com/office/powerpoint/2010/main" val="235750681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353"/>
            <a:ext cx="4159950" cy="1108121"/>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p:nvSpPr>
        <p:spPr>
          <a:xfrm>
            <a:off x="584200"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Segoe UI Semibold" panose="020B0702040204020203" pitchFamily="34" charset="0"/>
                <a:ea typeface="微软雅黑" panose="020B0503020204020204" pitchFamily="34" charset="-122"/>
              </a:rPr>
              <a:t>MICROSOFT CONFIDENTIAL</a:t>
            </a:r>
          </a:p>
        </p:txBody>
      </p:sp>
      <p:pic>
        <p:nvPicPr>
          <p:cNvPr id="6" name="Picture 5">
            <a:extLst>
              <a:ext uri="{FF2B5EF4-FFF2-40B4-BE49-F238E27FC236}">
                <a16:creationId xmlns:a16="http://schemas.microsoft.com/office/drawing/2014/main" id="{94CFD0E0-1625-4117-8F11-2251437741CA}"/>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5637007" y="5166804"/>
            <a:ext cx="1401355" cy="1406545"/>
          </a:xfrm>
          <a:prstGeom prst="rect">
            <a:avLst/>
          </a:prstGeom>
        </p:spPr>
      </p:pic>
      <p:pic>
        <p:nvPicPr>
          <p:cNvPr id="7" name="Picture 6">
            <a:extLst>
              <a:ext uri="{FF2B5EF4-FFF2-40B4-BE49-F238E27FC236}">
                <a16:creationId xmlns:a16="http://schemas.microsoft.com/office/drawing/2014/main" id="{12B0A8A0-01D8-444A-B0DE-A28AE7708E1D}"/>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10496597" y="290457"/>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914548" y="563893"/>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Tree>
    <p:extLst>
      <p:ext uri="{BB962C8B-B14F-4D97-AF65-F5344CB8AC3E}">
        <p14:creationId xmlns:p14="http://schemas.microsoft.com/office/powerpoint/2010/main" val="213990920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4" y="2996526"/>
            <a:ext cx="4163125" cy="861803"/>
          </a:xfrm>
        </p:spPr>
        <p:txBody>
          <a:bodyPr anchor="t"/>
          <a:lstStyle>
            <a:lvl1pPr>
              <a:defRPr sz="2800"/>
            </a:lvl1pPr>
          </a:lstStyle>
          <a:p>
            <a:r>
              <a:rPr lang="en-US"/>
              <a:t>Square photo layout with smaller text</a:t>
            </a:r>
          </a:p>
        </p:txBody>
      </p:sp>
      <p:sp>
        <p:nvSpPr>
          <p:cNvPr id="5" name="TextBox 4">
            <a:extLst>
              <a:ext uri="{FF2B5EF4-FFF2-40B4-BE49-F238E27FC236}">
                <a16:creationId xmlns:a16="http://schemas.microsoft.com/office/drawing/2014/main" id="{60C38699-A815-46DF-8683-AD9D70C457F0}"/>
              </a:ext>
            </a:extLst>
          </p:cNvPr>
          <p:cNvSpPr txBox="1"/>
          <p:nvPr/>
        </p:nvSpPr>
        <p:spPr>
          <a:xfrm>
            <a:off x="584200"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Segoe UI Semibold" panose="020B0702040204020203" pitchFamily="34" charset="0"/>
                <a:ea typeface="微软雅黑" panose="020B0503020204020204" pitchFamily="34" charset="-122"/>
              </a:rPr>
              <a:t>MICROSOFT CONFIDENTIAL</a:t>
            </a:r>
          </a:p>
        </p:txBody>
      </p:sp>
      <p:pic>
        <p:nvPicPr>
          <p:cNvPr id="6" name="Picture 5">
            <a:extLst>
              <a:ext uri="{FF2B5EF4-FFF2-40B4-BE49-F238E27FC236}">
                <a16:creationId xmlns:a16="http://schemas.microsoft.com/office/drawing/2014/main" id="{02CD22C3-9CBF-447D-924C-78F5E388080A}"/>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5637007" y="5166804"/>
            <a:ext cx="1401355" cy="1406545"/>
          </a:xfrm>
          <a:prstGeom prst="rect">
            <a:avLst/>
          </a:prstGeom>
        </p:spPr>
      </p:pic>
      <p:pic>
        <p:nvPicPr>
          <p:cNvPr id="7" name="Picture 6">
            <a:extLst>
              <a:ext uri="{FF2B5EF4-FFF2-40B4-BE49-F238E27FC236}">
                <a16:creationId xmlns:a16="http://schemas.microsoft.com/office/drawing/2014/main" id="{51B93FF3-2504-4A0A-96C9-427F96655F8B}"/>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10496597" y="290457"/>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5914548" y="563893"/>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Tree>
    <p:extLst>
      <p:ext uri="{BB962C8B-B14F-4D97-AF65-F5344CB8AC3E}">
        <p14:creationId xmlns:p14="http://schemas.microsoft.com/office/powerpoint/2010/main" val="360947910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353"/>
            <a:ext cx="4159950" cy="1108121"/>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p:nvSpPr>
        <p:spPr>
          <a:xfrm>
            <a:off x="584200"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Segoe UI Semibold" panose="020B0702040204020203" pitchFamily="34" charset="0"/>
                <a:ea typeface="微软雅黑" panose="020B0503020204020204" pitchFamily="34" charset="-122"/>
              </a:rPr>
              <a:t>MICROSOFT CONFIDENTIAL</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625529"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Tree>
    <p:extLst>
      <p:ext uri="{BB962C8B-B14F-4D97-AF65-F5344CB8AC3E}">
        <p14:creationId xmlns:p14="http://schemas.microsoft.com/office/powerpoint/2010/main" val="48302590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436097"/>
            <a:ext cx="11018520" cy="55406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1"/>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556" lvl="0" indent="-228556" algn="ctr"/>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
        <p:nvSpPr>
          <p:cNvPr id="5" name="TextBox 4">
            <a:extLst>
              <a:ext uri="{FF2B5EF4-FFF2-40B4-BE49-F238E27FC236}">
                <a16:creationId xmlns:a16="http://schemas.microsoft.com/office/drawing/2014/main" id="{98157016-2979-4ABA-B2ED-33A7582D68F8}"/>
              </a:ext>
            </a:extLst>
          </p:cNvPr>
          <p:cNvSpPr txBox="1"/>
          <p:nvPr/>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Segoe UI Semibold" panose="020B0702040204020203" pitchFamily="34" charset="0"/>
                <a:ea typeface="微软雅黑" panose="020B0503020204020204" pitchFamily="34" charset="-122"/>
              </a:rPr>
              <a:t>MICROSOFT CONFIDENTIAL</a:t>
            </a:r>
          </a:p>
        </p:txBody>
      </p:sp>
    </p:spTree>
    <p:extLst>
      <p:ext uri="{BB962C8B-B14F-4D97-AF65-F5344CB8AC3E}">
        <p14:creationId xmlns:p14="http://schemas.microsoft.com/office/powerpoint/2010/main" val="140069006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56"/>
            <a:ext cx="11018520" cy="55406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556" lvl="0" indent="-228556" algn="ctr"/>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Tree>
    <p:extLst>
      <p:ext uri="{BB962C8B-B14F-4D97-AF65-F5344CB8AC3E}">
        <p14:creationId xmlns:p14="http://schemas.microsoft.com/office/powerpoint/2010/main" val="391173704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307804"/>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556" lvl="0" indent="-228556" algn="ctr"/>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307804"/>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556" lvl="0" indent="-228556" algn="ctr"/>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
        <p:nvSpPr>
          <p:cNvPr id="7" name="TextBox 6">
            <a:extLst>
              <a:ext uri="{FF2B5EF4-FFF2-40B4-BE49-F238E27FC236}">
                <a16:creationId xmlns:a16="http://schemas.microsoft.com/office/drawing/2014/main" id="{1B28AF1D-BAC8-4480-8E8D-9C72BBB7CF58}"/>
              </a:ext>
            </a:extLst>
          </p:cNvPr>
          <p:cNvSpPr txBox="1"/>
          <p:nvPr/>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Segoe UI Semibold" panose="020B0702040204020203" pitchFamily="34" charset="0"/>
                <a:ea typeface="微软雅黑" panose="020B0503020204020204" pitchFamily="34" charset="-122"/>
              </a:rPr>
              <a:t>MICROSOFT CONFIDENTIAL</a:t>
            </a:r>
          </a:p>
        </p:txBody>
      </p:sp>
    </p:spTree>
    <p:extLst>
      <p:ext uri="{BB962C8B-B14F-4D97-AF65-F5344CB8AC3E}">
        <p14:creationId xmlns:p14="http://schemas.microsoft.com/office/powerpoint/2010/main" val="9426333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5689600"/>
            <a:ext cx="3475037" cy="307804"/>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1" y="5689600"/>
            <a:ext cx="3475037" cy="307804"/>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2" y="5689600"/>
            <a:ext cx="3475037" cy="307804"/>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
        <p:nvSpPr>
          <p:cNvPr id="14" name="TextBox 13">
            <a:extLst>
              <a:ext uri="{FF2B5EF4-FFF2-40B4-BE49-F238E27FC236}">
                <a16:creationId xmlns:a16="http://schemas.microsoft.com/office/drawing/2014/main" id="{CDB6A170-31B0-4B7A-9E80-BC461A6C25D7}"/>
              </a:ext>
            </a:extLst>
          </p:cNvPr>
          <p:cNvSpPr txBox="1"/>
          <p:nvPr/>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Segoe UI Semibold" panose="020B0702040204020203" pitchFamily="34" charset="0"/>
                <a:ea typeface="微软雅黑" panose="020B0503020204020204" pitchFamily="34" charset="-122"/>
              </a:rPr>
              <a:t>MICROSOFT CONFIDENTIAL</a:t>
            </a:r>
          </a:p>
        </p:txBody>
      </p:sp>
    </p:spTree>
    <p:extLst>
      <p:ext uri="{BB962C8B-B14F-4D97-AF65-F5344CB8AC3E}">
        <p14:creationId xmlns:p14="http://schemas.microsoft.com/office/powerpoint/2010/main" val="277402871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7"/>
            <a:ext cx="2532888" cy="615609"/>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7"/>
            <a:ext cx="2532888" cy="615609"/>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7"/>
            <a:ext cx="2532888" cy="615609"/>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7"/>
            <a:ext cx="2532888" cy="615609"/>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latin typeface="Segoe UI" panose="020B0502040204020203" pitchFamily="34" charset="0"/>
                <a:ea typeface="微软雅黑" panose="020B0503020204020204" pitchFamily="34" charset="-122"/>
              </a:rPr>
              <a:t>Dag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
        <p:nvSpPr>
          <p:cNvPr id="16" name="TextBox 15">
            <a:extLst>
              <a:ext uri="{FF2B5EF4-FFF2-40B4-BE49-F238E27FC236}">
                <a16:creationId xmlns:a16="http://schemas.microsoft.com/office/drawing/2014/main" id="{C9A03A1B-DC26-4C7A-B4A8-14CF66851FFF}"/>
              </a:ext>
            </a:extLst>
          </p:cNvPr>
          <p:cNvSpPr txBox="1"/>
          <p:nvPr/>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Segoe UI Semibold" panose="020B0702040204020203" pitchFamily="34" charset="0"/>
                <a:ea typeface="微软雅黑" panose="020B0503020204020204" pitchFamily="34" charset="-122"/>
              </a:rPr>
              <a:t>MICROSOFT CONFIDENTIAL</a:t>
            </a:r>
          </a:p>
        </p:txBody>
      </p:sp>
    </p:spTree>
    <p:extLst>
      <p:ext uri="{BB962C8B-B14F-4D97-AF65-F5344CB8AC3E}">
        <p14:creationId xmlns:p14="http://schemas.microsoft.com/office/powerpoint/2010/main" val="2558488397"/>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1986683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4"/>
            <a:ext cx="3494088" cy="307804"/>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latin typeface="Segoe UI" panose="020B0502040204020203" pitchFamily="34" charset="0"/>
                <a:ea typeface="微软雅黑" panose="020B0503020204020204" pitchFamily="34" charset="-122"/>
              </a:rPr>
              <a:t>Drag &amp; drop a screenshot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here or click or tap icon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below to insert </a:t>
            </a:r>
          </a:p>
        </p:txBody>
      </p:sp>
      <p:sp>
        <p:nvSpPr>
          <p:cNvPr id="5" name="TextBox 4">
            <a:extLst>
              <a:ext uri="{FF2B5EF4-FFF2-40B4-BE49-F238E27FC236}">
                <a16:creationId xmlns:a16="http://schemas.microsoft.com/office/drawing/2014/main" id="{272386A9-F950-4490-BCED-202D3722652F}"/>
              </a:ext>
            </a:extLst>
          </p:cNvPr>
          <p:cNvSpPr txBox="1"/>
          <p:nvPr/>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Segoe UI Semibold" panose="020B0702040204020203" pitchFamily="34" charset="0"/>
                <a:ea typeface="微软雅黑" panose="020B0503020204020204" pitchFamily="34" charset="-122"/>
              </a:rPr>
              <a:t>MICROSOFT CONFIDENTIAL</a:t>
            </a:r>
          </a:p>
        </p:txBody>
      </p:sp>
    </p:spTree>
    <p:extLst>
      <p:ext uri="{BB962C8B-B14F-4D97-AF65-F5344CB8AC3E}">
        <p14:creationId xmlns:p14="http://schemas.microsoft.com/office/powerpoint/2010/main" val="2044956798"/>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1"/>
            <a:ext cx="3468956" cy="1108121"/>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9"/>
            <a:ext cx="6961188" cy="369353"/>
          </a:xfrm>
        </p:spPr>
        <p:txBody>
          <a:bodyPr/>
          <a:lstStyle>
            <a:lvl1pPr marL="0" indent="0">
              <a:spcAft>
                <a:spcPts val="1200"/>
              </a:spcAft>
              <a:buNone/>
              <a:defRPr sz="2400"/>
            </a:lvl1pPr>
            <a:lvl2pPr marL="228556"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p:nvCxnSpPr>
        <p:spPr>
          <a:xfrm>
            <a:off x="588264"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551D233-6F8A-453D-AB33-CA6F7D4D4FD9}"/>
              </a:ext>
            </a:extLst>
          </p:cNvPr>
          <p:cNvSpPr txBox="1"/>
          <p:nvPr/>
        </p:nvSpPr>
        <p:spPr>
          <a:xfrm>
            <a:off x="4648201"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Segoe UI Semibold" panose="020B0702040204020203" pitchFamily="34" charset="0"/>
                <a:ea typeface="微软雅黑" panose="020B0503020204020204" pitchFamily="34" charset="-122"/>
              </a:rPr>
              <a:t>MICROSOFT CONFIDENTIAL</a:t>
            </a:r>
          </a:p>
        </p:txBody>
      </p:sp>
    </p:spTree>
    <p:extLst>
      <p:ext uri="{BB962C8B-B14F-4D97-AF65-F5344CB8AC3E}">
        <p14:creationId xmlns:p14="http://schemas.microsoft.com/office/powerpoint/2010/main" val="2579108419"/>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1"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solidFill>
                <a:schemeClr val="bg1"/>
              </a:solidFill>
              <a:latin typeface="Segoe UI" panose="020B0502040204020203" pitchFamily="34" charset="0"/>
              <a:ea typeface="微软雅黑" panose="020B0503020204020204" pitchFamily="34" charset="-122"/>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383"/>
            <a:ext cx="3183637" cy="554061"/>
          </a:xfrm>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63"/>
            <a:ext cx="6669658" cy="430901"/>
          </a:xfrm>
        </p:spPr>
        <p:txBody>
          <a:bodyPr anchor="ctr" anchorCtr="0"/>
          <a:lstStyle>
            <a:lvl1pPr marL="0" indent="0">
              <a:spcAft>
                <a:spcPts val="1200"/>
              </a:spcAft>
              <a:buNone/>
              <a:defRPr sz="2800"/>
            </a:lvl1pPr>
            <a:lvl2pPr marL="228556" indent="0">
              <a:buNone/>
              <a:defRPr/>
            </a:lvl2pPr>
          </a:lstStyle>
          <a:p>
            <a:pPr lvl="0"/>
            <a:r>
              <a:rPr lang="en-US"/>
              <a:t>Click to edit Master text styles</a:t>
            </a:r>
          </a:p>
        </p:txBody>
      </p:sp>
    </p:spTree>
    <p:extLst>
      <p:ext uri="{BB962C8B-B14F-4D97-AF65-F5344CB8AC3E}">
        <p14:creationId xmlns:p14="http://schemas.microsoft.com/office/powerpoint/2010/main" val="164438770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1"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gradFill>
                <a:gsLst>
                  <a:gs pos="0">
                    <a:srgbClr val="FFFFFF"/>
                  </a:gs>
                  <a:gs pos="100000">
                    <a:srgbClr val="FFFFFF"/>
                  </a:gs>
                </a:gsLst>
                <a:lin ang="5400000" scaled="0"/>
              </a:gradFill>
              <a:latin typeface="Segoe UI" panose="020B0502040204020203" pitchFamily="34" charset="0"/>
              <a:ea typeface="微软雅黑" panose="020B0503020204020204" pitchFamily="34" charset="-122"/>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383"/>
            <a:ext cx="3183637" cy="554061"/>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63"/>
            <a:ext cx="6669658" cy="430901"/>
          </a:xfrm>
        </p:spPr>
        <p:txBody>
          <a:bodyPr anchor="ctr" anchorCtr="0"/>
          <a:lstStyle>
            <a:lvl1pPr marL="0" indent="0">
              <a:spcAft>
                <a:spcPts val="1200"/>
              </a:spcAft>
              <a:buNone/>
              <a:defRPr sz="2800"/>
            </a:lvl1pPr>
            <a:lvl2pPr marL="228556"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AE46A67-6A63-41F9-A6E2-3792133F2FCC}"/>
              </a:ext>
            </a:extLst>
          </p:cNvPr>
          <p:cNvSpPr txBox="1"/>
          <p:nvPr/>
        </p:nvSpPr>
        <p:spPr>
          <a:xfrm>
            <a:off x="4938315"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Segoe UI Semibold" panose="020B0702040204020203" pitchFamily="34" charset="0"/>
                <a:ea typeface="微软雅黑" panose="020B0503020204020204" pitchFamily="34" charset="-122"/>
              </a:rPr>
              <a:t>MICROSOFT CONFIDENTIAL</a:t>
            </a:r>
          </a:p>
        </p:txBody>
      </p:sp>
    </p:spTree>
    <p:extLst>
      <p:ext uri="{BB962C8B-B14F-4D97-AF65-F5344CB8AC3E}">
        <p14:creationId xmlns:p14="http://schemas.microsoft.com/office/powerpoint/2010/main" val="355152331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4" y="3150383"/>
            <a:ext cx="3182027" cy="554061"/>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3211963"/>
            <a:ext cx="6667500" cy="430901"/>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7857149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2332870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0341816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2426936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8264997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008687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4922898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9591893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6392843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a:stretch>
            <a:fillRect/>
          </a:stretch>
        </p:blipFill>
        <p:spPr bwMode="black">
          <a:xfrm>
            <a:off x="584201" y="585789"/>
            <a:ext cx="1366245" cy="292608"/>
          </a:xfrm>
          <a:prstGeom prst="rect">
            <a:avLst/>
          </a:prstGeom>
        </p:spPr>
      </p:pic>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latin typeface="Segoe UI" panose="020B0502040204020203" pitchFamily="34" charset="0"/>
                <a:ea typeface="微软雅黑" panose="020B0503020204020204" pitchFamily="34" charset="-122"/>
                <a:cs typeface="Segoe UI" pitchFamily="34" charset="0"/>
              </a:rPr>
              <a:t>© Copyright Microsoft Corporation. All rights reserved. </a:t>
            </a:r>
          </a:p>
        </p:txBody>
      </p:sp>
    </p:spTree>
    <p:extLst>
      <p:ext uri="{BB962C8B-B14F-4D97-AF65-F5344CB8AC3E}">
        <p14:creationId xmlns:p14="http://schemas.microsoft.com/office/powerpoint/2010/main" val="27726151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764512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Title Only dark">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Tree>
    <p:extLst>
      <p:ext uri="{BB962C8B-B14F-4D97-AF65-F5344CB8AC3E}">
        <p14:creationId xmlns:p14="http://schemas.microsoft.com/office/powerpoint/2010/main" val="112694410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398186435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C3A686-3EB4-419D-91BF-1696B702FBB3}"/>
              </a:ext>
            </a:extLst>
          </p:cNvPr>
          <p:cNvSpPr>
            <a:spLocks noGrp="1"/>
          </p:cNvSpPr>
          <p:nvPr>
            <p:ph type="title"/>
          </p:nvPr>
        </p:nvSpPr>
        <p:spPr>
          <a:xfrm>
            <a:off x="381000" y="18256"/>
            <a:ext cx="10515600" cy="1325563"/>
          </a:xfrm>
        </p:spPr>
        <p:txBody>
          <a:bodyPr>
            <a:normAutofit/>
          </a:bodyPr>
          <a:lstStyle>
            <a:lvl1pPr>
              <a:defRPr sz="2400">
                <a:latin typeface="Segoe UI Semibold" panose="020B0702040204020203" pitchFamily="34" charset="0"/>
                <a:cs typeface="Segoe UI Semibold" panose="020B0702040204020203" pitchFamily="34" charset="0"/>
              </a:defRPr>
            </a:lvl1pPr>
          </a:lstStyle>
          <a:p>
            <a:r>
              <a:rPr lang="en-US"/>
              <a:t>Click to edit Master title style</a:t>
            </a:r>
          </a:p>
        </p:txBody>
      </p:sp>
      <p:sp>
        <p:nvSpPr>
          <p:cNvPr id="3" name="Content Placeholder 2">
            <a:extLst>
              <a:ext uri="{FF2B5EF4-FFF2-40B4-BE49-F238E27FC236}">
                <a16:creationId xmlns:a16="http://schemas.microsoft.com/office/drawing/2014/main" id="{461531D4-5D15-4D37-A0C1-8E4D14BEA485}"/>
              </a:ext>
            </a:extLst>
          </p:cNvPr>
          <p:cNvSpPr>
            <a:spLocks noGrp="1"/>
          </p:cNvSpPr>
          <p:nvPr>
            <p:ph idx="1"/>
          </p:nvPr>
        </p:nvSpPr>
        <p:spPr>
          <a:xfrm>
            <a:off x="381000" y="1559169"/>
            <a:ext cx="10972800"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41E0675-D847-4AAE-B171-E7EA3CE3D9A1}"/>
              </a:ext>
            </a:extLst>
          </p:cNvPr>
          <p:cNvSpPr>
            <a:spLocks noGrp="1"/>
          </p:cNvSpPr>
          <p:nvPr>
            <p:ph type="dt" sz="half" idx="10"/>
          </p:nvPr>
        </p:nvSpPr>
        <p:spPr/>
        <p:txBody>
          <a:bodyPr/>
          <a:lstStyle/>
          <a:p>
            <a:fld id="{E95ED419-13FD-4511-A1AF-B0C1C92D3E0E}" type="datetimeFigureOut">
              <a:rPr lang="en-US" smtClean="0">
                <a:latin typeface="Segoe UI" panose="020B0502040204020203" pitchFamily="34" charset="0"/>
                <a:ea typeface="微软雅黑" panose="020B0503020204020204" pitchFamily="34" charset="-122"/>
              </a:rPr>
              <a:t>8/12/2020</a:t>
            </a:fld>
            <a:endParaRPr lang="en-US">
              <a:latin typeface="Segoe UI" panose="020B0502040204020203" pitchFamily="34" charset="0"/>
              <a:ea typeface="微软雅黑" panose="020B0503020204020204" pitchFamily="34" charset="-122"/>
            </a:endParaRPr>
          </a:p>
        </p:txBody>
      </p:sp>
      <p:sp>
        <p:nvSpPr>
          <p:cNvPr id="5" name="Footer Placeholder 4">
            <a:extLst>
              <a:ext uri="{FF2B5EF4-FFF2-40B4-BE49-F238E27FC236}">
                <a16:creationId xmlns:a16="http://schemas.microsoft.com/office/drawing/2014/main" id="{9E4D414A-2BBD-4151-9BEC-6DAFC72E3D70}"/>
              </a:ext>
            </a:extLst>
          </p:cNvPr>
          <p:cNvSpPr>
            <a:spLocks noGrp="1"/>
          </p:cNvSpPr>
          <p:nvPr>
            <p:ph type="ftr" sz="quarter" idx="11"/>
          </p:nvPr>
        </p:nvSpPr>
        <p:spPr/>
        <p:txBody>
          <a:bodyPr/>
          <a:lstStyle/>
          <a:p>
            <a:endParaRPr lang="en-US">
              <a:latin typeface="Segoe UI" panose="020B0502040204020203" pitchFamily="34" charset="0"/>
              <a:ea typeface="微软雅黑" panose="020B0503020204020204" pitchFamily="34" charset="-122"/>
            </a:endParaRPr>
          </a:p>
        </p:txBody>
      </p:sp>
      <p:sp>
        <p:nvSpPr>
          <p:cNvPr id="6" name="Slide Number Placeholder 5">
            <a:extLst>
              <a:ext uri="{FF2B5EF4-FFF2-40B4-BE49-F238E27FC236}">
                <a16:creationId xmlns:a16="http://schemas.microsoft.com/office/drawing/2014/main" id="{89158530-F5CC-46BA-9C78-B05D8C6F1C1C}"/>
              </a:ext>
            </a:extLst>
          </p:cNvPr>
          <p:cNvSpPr>
            <a:spLocks noGrp="1"/>
          </p:cNvSpPr>
          <p:nvPr>
            <p:ph type="sldNum" sz="quarter" idx="12"/>
          </p:nvPr>
        </p:nvSpPr>
        <p:spPr/>
        <p:txBody>
          <a:bodyPr/>
          <a:lstStyle/>
          <a:p>
            <a:fld id="{7E85362D-5068-467B-A8EF-57088B9F4B3F}" type="slidenum">
              <a:rPr lang="en-US" smtClean="0">
                <a:latin typeface="Segoe UI" panose="020B0502040204020203" pitchFamily="34" charset="0"/>
                <a:ea typeface="微软雅黑" panose="020B0503020204020204" pitchFamily="34" charset="-122"/>
              </a:rPr>
              <a:t>‹#›</a:t>
            </a:fld>
            <a:endParaRPr lang="en-US">
              <a:latin typeface="Segoe UI" panose="020B0502040204020203" pitchFamily="34" charset="0"/>
              <a:ea typeface="微软雅黑" panose="020B0503020204020204" pitchFamily="34" charset="-122"/>
            </a:endParaRPr>
          </a:p>
        </p:txBody>
      </p:sp>
    </p:spTree>
    <p:extLst>
      <p:ext uri="{BB962C8B-B14F-4D97-AF65-F5344CB8AC3E}">
        <p14:creationId xmlns:p14="http://schemas.microsoft.com/office/powerpoint/2010/main" val="4293774243"/>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pc="0">
                <a:solidFill>
                  <a:srgbClr val="000000"/>
                </a:solidFill>
              </a:defRPr>
            </a:lvl1pPr>
          </a:lstStyle>
          <a:p>
            <a:r>
              <a:rPr lang="en-US"/>
              <a:t>Title</a:t>
            </a:r>
          </a:p>
        </p:txBody>
      </p:sp>
    </p:spTree>
    <p:extLst>
      <p:ext uri="{BB962C8B-B14F-4D97-AF65-F5344CB8AC3E}">
        <p14:creationId xmlns:p14="http://schemas.microsoft.com/office/powerpoint/2010/main" val="2623142149"/>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1_Title Slide 2">
    <p:bg>
      <p:bgPr>
        <a:solidFill>
          <a:schemeClr val="bg1">
            <a:lumMod val="95000"/>
          </a:schemeClr>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0A32BD7-20C0-9745-A96C-6528A7F10320}"/>
              </a:ext>
            </a:extLst>
          </p:cNvPr>
          <p:cNvPicPr>
            <a:picLocks noChangeAspect="1"/>
          </p:cNvPicPr>
          <p:nvPr userDrawn="1"/>
        </p:nvPicPr>
        <p:blipFill rotWithShape="1">
          <a:blip r:embed="rId2"/>
          <a:srcRect t="3990" r="3990"/>
          <a:stretch/>
        </p:blipFill>
        <p:spPr>
          <a:xfrm>
            <a:off x="-54245" y="0"/>
            <a:ext cx="12246245" cy="6887052"/>
          </a:xfrm>
          <a:prstGeom prst="rect">
            <a:avLst/>
          </a:prstGeom>
        </p:spPr>
      </p:pic>
      <p:pic>
        <p:nvPicPr>
          <p:cNvPr id="6" name="MS logo gray - EMF">
            <a:extLst>
              <a:ext uri="{FF2B5EF4-FFF2-40B4-BE49-F238E27FC236}">
                <a16:creationId xmlns:a16="http://schemas.microsoft.com/office/drawing/2014/main" id="{D3453B0B-33DE-4ED0-A610-D76D0E610F6F}"/>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283297" y="281709"/>
            <a:ext cx="2440148" cy="902855"/>
          </a:xfrm>
          <a:prstGeom prst="rect">
            <a:avLst/>
          </a:prstGeom>
        </p:spPr>
      </p:pic>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rgbClr val="000000"/>
                </a:solidFill>
                <a:latin typeface="+mj-lt"/>
                <a:cs typeface="Segoe UI" panose="020B0502040204020203" pitchFamily="34" charset="0"/>
              </a:defRPr>
            </a:lvl1pPr>
          </a:lstStyle>
          <a:p>
            <a:r>
              <a:rPr lang="en-US"/>
              <a:t>Presentation Title</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solidFill>
                  <a:srgbClr val="000000"/>
                </a:solidFill>
                <a:latin typeface="+mn-lt"/>
                <a:cs typeface="Segoe UI" panose="020B0502040204020203" pitchFamily="34" charset="0"/>
              </a:defRPr>
            </a:lvl1pPr>
          </a:lstStyle>
          <a:p>
            <a:pPr lvl="0"/>
            <a:r>
              <a:rPr lang="en-US"/>
              <a:t>Speaker name</a:t>
            </a:r>
          </a:p>
        </p:txBody>
      </p:sp>
    </p:spTree>
    <p:extLst>
      <p:ext uri="{BB962C8B-B14F-4D97-AF65-F5344CB8AC3E}">
        <p14:creationId xmlns:p14="http://schemas.microsoft.com/office/powerpoint/2010/main" val="3808818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chemeClr val="bg1">
            <a:lumMod val="95000"/>
          </a:schemeClr>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588263" y="498764"/>
            <a:ext cx="11018520" cy="553998"/>
          </a:xfrm>
        </p:spPr>
        <p:txBody>
          <a:bodyPr/>
          <a:lstStyle>
            <a:lvl1pPr>
              <a:defRPr sz="3600">
                <a:solidFill>
                  <a:srgbClr val="000000"/>
                </a:solidFill>
              </a:defRPr>
            </a:lvl1pPr>
          </a:lstStyle>
          <a:p>
            <a:r>
              <a:rPr lang="en-US"/>
              <a:t>Click to edit Master title style</a:t>
            </a:r>
          </a:p>
        </p:txBody>
      </p:sp>
      <p:sp>
        <p:nvSpPr>
          <p:cNvPr id="4" name="Text Placeholder 3"/>
          <p:cNvSpPr>
            <a:spLocks noGrp="1"/>
          </p:cNvSpPr>
          <p:nvPr>
            <p:ph type="body" sz="quarter" idx="10" hasCustomPrompt="1"/>
          </p:nvPr>
        </p:nvSpPr>
        <p:spPr>
          <a:xfrm>
            <a:off x="586390" y="1434370"/>
            <a:ext cx="11018520" cy="1095685"/>
          </a:xfrm>
        </p:spPr>
        <p:txBody>
          <a:bodyPr wrap="square">
            <a:spAutoFit/>
          </a:bodyPr>
          <a:lstStyle>
            <a:lvl1pPr marL="0" indent="0">
              <a:buNone/>
              <a:defRPr sz="2800" b="0" i="0">
                <a:solidFill>
                  <a:srgbClr val="000000"/>
                </a:solidFill>
                <a:latin typeface="+mn-lt"/>
                <a:cs typeface="Segoe UI" panose="020B0502040204020203" pitchFamily="34" charset="0"/>
              </a:defRPr>
            </a:lvl1pPr>
            <a:lvl2pPr marL="228600" indent="0">
              <a:buNone/>
              <a:defRPr sz="2000">
                <a:solidFill>
                  <a:srgbClr val="000000"/>
                </a:solidFill>
              </a:defRPr>
            </a:lvl2pPr>
            <a:lvl3pPr marL="457200" indent="0">
              <a:buNone/>
              <a:defRPr sz="1600">
                <a:solidFill>
                  <a:srgbClr val="000000"/>
                </a:solidFill>
              </a:defRPr>
            </a:lvl3pPr>
            <a:lvl4pPr marL="685800" indent="0">
              <a:buNone/>
              <a:defRPr sz="1200">
                <a:solidFill>
                  <a:srgbClr val="000000"/>
                </a:solidFill>
              </a:defRPr>
            </a:lvl4pPr>
            <a:lvl5pPr marL="914400" indent="0">
              <a:buNone/>
              <a:defRPr/>
            </a:lvl5pPr>
          </a:lstStyle>
          <a:p>
            <a:pPr lvl="0"/>
            <a:r>
              <a:rPr lang="en-US"/>
              <a:t>Main topic: Segoe UI, size 28pt</a:t>
            </a:r>
          </a:p>
          <a:p>
            <a:pPr lvl="1"/>
            <a:r>
              <a:rPr lang="en-US"/>
              <a:t>Second level</a:t>
            </a:r>
          </a:p>
          <a:p>
            <a:pPr lvl="2"/>
            <a:r>
              <a:rPr lang="en-US"/>
              <a:t>Third level</a:t>
            </a:r>
          </a:p>
        </p:txBody>
      </p:sp>
      <p:sp>
        <p:nvSpPr>
          <p:cNvPr id="5" name="Footer Placeholder 10">
            <a:extLst>
              <a:ext uri="{FF2B5EF4-FFF2-40B4-BE49-F238E27FC236}">
                <a16:creationId xmlns:a16="http://schemas.microsoft.com/office/drawing/2014/main" id="{37A1A54A-CF38-9947-A8FB-BBD41DE025C0}"/>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r>
              <a:rPr lang="en-US">
                <a:latin typeface="Segoe UI" panose="020B0502040204020203" pitchFamily="34" charset="0"/>
                <a:ea typeface="微软雅黑" panose="020B0503020204020204" pitchFamily="34" charset="-122"/>
              </a:rPr>
              <a:t>© Microsoft Corporation                                                                                  					   	    	                                     Microsoft 365 </a:t>
            </a:r>
          </a:p>
        </p:txBody>
      </p:sp>
    </p:spTree>
    <p:extLst>
      <p:ext uri="{BB962C8B-B14F-4D97-AF65-F5344CB8AC3E}">
        <p14:creationId xmlns:p14="http://schemas.microsoft.com/office/powerpoint/2010/main" val="169829201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61" Type="http://schemas.openxmlformats.org/officeDocument/2006/relationships/slideLayout" Target="../slideLayouts/slideLayout6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image" Target="../media/image1.emf"/><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70.xml"/><Relationship Id="rId13" Type="http://schemas.openxmlformats.org/officeDocument/2006/relationships/slideLayout" Target="../slideLayouts/slideLayout75.xml"/><Relationship Id="rId18" Type="http://schemas.openxmlformats.org/officeDocument/2006/relationships/slideLayout" Target="../slideLayouts/slideLayout80.xml"/><Relationship Id="rId26" Type="http://schemas.openxmlformats.org/officeDocument/2006/relationships/slideLayout" Target="../slideLayouts/slideLayout88.xml"/><Relationship Id="rId3" Type="http://schemas.openxmlformats.org/officeDocument/2006/relationships/slideLayout" Target="../slideLayouts/slideLayout65.xml"/><Relationship Id="rId21" Type="http://schemas.openxmlformats.org/officeDocument/2006/relationships/slideLayout" Target="../slideLayouts/slideLayout83.xml"/><Relationship Id="rId34" Type="http://schemas.openxmlformats.org/officeDocument/2006/relationships/slideLayout" Target="../slideLayouts/slideLayout96.xml"/><Relationship Id="rId7" Type="http://schemas.openxmlformats.org/officeDocument/2006/relationships/slideLayout" Target="../slideLayouts/slideLayout69.xml"/><Relationship Id="rId12" Type="http://schemas.openxmlformats.org/officeDocument/2006/relationships/slideLayout" Target="../slideLayouts/slideLayout74.xml"/><Relationship Id="rId17" Type="http://schemas.openxmlformats.org/officeDocument/2006/relationships/slideLayout" Target="../slideLayouts/slideLayout79.xml"/><Relationship Id="rId25" Type="http://schemas.openxmlformats.org/officeDocument/2006/relationships/slideLayout" Target="../slideLayouts/slideLayout87.xml"/><Relationship Id="rId33" Type="http://schemas.openxmlformats.org/officeDocument/2006/relationships/slideLayout" Target="../slideLayouts/slideLayout95.xml"/><Relationship Id="rId2" Type="http://schemas.openxmlformats.org/officeDocument/2006/relationships/slideLayout" Target="../slideLayouts/slideLayout64.xml"/><Relationship Id="rId16" Type="http://schemas.openxmlformats.org/officeDocument/2006/relationships/slideLayout" Target="../slideLayouts/slideLayout78.xml"/><Relationship Id="rId20" Type="http://schemas.openxmlformats.org/officeDocument/2006/relationships/slideLayout" Target="../slideLayouts/slideLayout82.xml"/><Relationship Id="rId29" Type="http://schemas.openxmlformats.org/officeDocument/2006/relationships/slideLayout" Target="../slideLayouts/slideLayout91.xml"/><Relationship Id="rId1" Type="http://schemas.openxmlformats.org/officeDocument/2006/relationships/slideLayout" Target="../slideLayouts/slideLayout63.xml"/><Relationship Id="rId6" Type="http://schemas.openxmlformats.org/officeDocument/2006/relationships/slideLayout" Target="../slideLayouts/slideLayout68.xml"/><Relationship Id="rId11" Type="http://schemas.openxmlformats.org/officeDocument/2006/relationships/slideLayout" Target="../slideLayouts/slideLayout73.xml"/><Relationship Id="rId24" Type="http://schemas.openxmlformats.org/officeDocument/2006/relationships/slideLayout" Target="../slideLayouts/slideLayout86.xml"/><Relationship Id="rId32" Type="http://schemas.openxmlformats.org/officeDocument/2006/relationships/slideLayout" Target="../slideLayouts/slideLayout94.xml"/><Relationship Id="rId37" Type="http://schemas.openxmlformats.org/officeDocument/2006/relationships/image" Target="../media/image1.emf"/><Relationship Id="rId5" Type="http://schemas.openxmlformats.org/officeDocument/2006/relationships/slideLayout" Target="../slideLayouts/slideLayout67.xml"/><Relationship Id="rId15" Type="http://schemas.openxmlformats.org/officeDocument/2006/relationships/slideLayout" Target="../slideLayouts/slideLayout77.xml"/><Relationship Id="rId23" Type="http://schemas.openxmlformats.org/officeDocument/2006/relationships/slideLayout" Target="../slideLayouts/slideLayout85.xml"/><Relationship Id="rId28" Type="http://schemas.openxmlformats.org/officeDocument/2006/relationships/slideLayout" Target="../slideLayouts/slideLayout90.xml"/><Relationship Id="rId36" Type="http://schemas.openxmlformats.org/officeDocument/2006/relationships/theme" Target="../theme/theme2.xml"/><Relationship Id="rId10" Type="http://schemas.openxmlformats.org/officeDocument/2006/relationships/slideLayout" Target="../slideLayouts/slideLayout72.xml"/><Relationship Id="rId19" Type="http://schemas.openxmlformats.org/officeDocument/2006/relationships/slideLayout" Target="../slideLayouts/slideLayout81.xml"/><Relationship Id="rId31" Type="http://schemas.openxmlformats.org/officeDocument/2006/relationships/slideLayout" Target="../slideLayouts/slideLayout93.xml"/><Relationship Id="rId4" Type="http://schemas.openxmlformats.org/officeDocument/2006/relationships/slideLayout" Target="../slideLayouts/slideLayout66.xml"/><Relationship Id="rId9" Type="http://schemas.openxmlformats.org/officeDocument/2006/relationships/slideLayout" Target="../slideLayouts/slideLayout71.xml"/><Relationship Id="rId14" Type="http://schemas.openxmlformats.org/officeDocument/2006/relationships/slideLayout" Target="../slideLayouts/slideLayout76.xml"/><Relationship Id="rId22" Type="http://schemas.openxmlformats.org/officeDocument/2006/relationships/slideLayout" Target="../slideLayouts/slideLayout84.xml"/><Relationship Id="rId27" Type="http://schemas.openxmlformats.org/officeDocument/2006/relationships/slideLayout" Target="../slideLayouts/slideLayout89.xml"/><Relationship Id="rId30" Type="http://schemas.openxmlformats.org/officeDocument/2006/relationships/slideLayout" Target="../slideLayouts/slideLayout92.xml"/><Relationship Id="rId35" Type="http://schemas.openxmlformats.org/officeDocument/2006/relationships/slideLayout" Target="../slideLayouts/slideLayout9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05.xml"/><Relationship Id="rId13" Type="http://schemas.openxmlformats.org/officeDocument/2006/relationships/slideLayout" Target="../slideLayouts/slideLayout110.xml"/><Relationship Id="rId18" Type="http://schemas.openxmlformats.org/officeDocument/2006/relationships/slideLayout" Target="../slideLayouts/slideLayout115.xml"/><Relationship Id="rId26" Type="http://schemas.openxmlformats.org/officeDocument/2006/relationships/slideLayout" Target="../slideLayouts/slideLayout123.xml"/><Relationship Id="rId3" Type="http://schemas.openxmlformats.org/officeDocument/2006/relationships/slideLayout" Target="../slideLayouts/slideLayout100.xml"/><Relationship Id="rId21" Type="http://schemas.openxmlformats.org/officeDocument/2006/relationships/slideLayout" Target="../slideLayouts/slideLayout118.xml"/><Relationship Id="rId34" Type="http://schemas.openxmlformats.org/officeDocument/2006/relationships/theme" Target="../theme/theme3.xml"/><Relationship Id="rId7" Type="http://schemas.openxmlformats.org/officeDocument/2006/relationships/slideLayout" Target="../slideLayouts/slideLayout104.xml"/><Relationship Id="rId12" Type="http://schemas.openxmlformats.org/officeDocument/2006/relationships/slideLayout" Target="../slideLayouts/slideLayout109.xml"/><Relationship Id="rId17" Type="http://schemas.openxmlformats.org/officeDocument/2006/relationships/slideLayout" Target="../slideLayouts/slideLayout114.xml"/><Relationship Id="rId25" Type="http://schemas.openxmlformats.org/officeDocument/2006/relationships/slideLayout" Target="../slideLayouts/slideLayout122.xml"/><Relationship Id="rId33" Type="http://schemas.openxmlformats.org/officeDocument/2006/relationships/slideLayout" Target="../slideLayouts/slideLayout130.xml"/><Relationship Id="rId2" Type="http://schemas.openxmlformats.org/officeDocument/2006/relationships/slideLayout" Target="../slideLayouts/slideLayout99.xml"/><Relationship Id="rId16" Type="http://schemas.openxmlformats.org/officeDocument/2006/relationships/slideLayout" Target="../slideLayouts/slideLayout113.xml"/><Relationship Id="rId20" Type="http://schemas.openxmlformats.org/officeDocument/2006/relationships/slideLayout" Target="../slideLayouts/slideLayout117.xml"/><Relationship Id="rId29" Type="http://schemas.openxmlformats.org/officeDocument/2006/relationships/slideLayout" Target="../slideLayouts/slideLayout126.xml"/><Relationship Id="rId1" Type="http://schemas.openxmlformats.org/officeDocument/2006/relationships/slideLayout" Target="../slideLayouts/slideLayout98.xml"/><Relationship Id="rId6" Type="http://schemas.openxmlformats.org/officeDocument/2006/relationships/slideLayout" Target="../slideLayouts/slideLayout103.xml"/><Relationship Id="rId11" Type="http://schemas.openxmlformats.org/officeDocument/2006/relationships/slideLayout" Target="../slideLayouts/slideLayout108.xml"/><Relationship Id="rId24" Type="http://schemas.openxmlformats.org/officeDocument/2006/relationships/slideLayout" Target="../slideLayouts/slideLayout121.xml"/><Relationship Id="rId32" Type="http://schemas.openxmlformats.org/officeDocument/2006/relationships/slideLayout" Target="../slideLayouts/slideLayout129.xml"/><Relationship Id="rId5" Type="http://schemas.openxmlformats.org/officeDocument/2006/relationships/slideLayout" Target="../slideLayouts/slideLayout102.xml"/><Relationship Id="rId15" Type="http://schemas.openxmlformats.org/officeDocument/2006/relationships/slideLayout" Target="../slideLayouts/slideLayout112.xml"/><Relationship Id="rId23" Type="http://schemas.openxmlformats.org/officeDocument/2006/relationships/slideLayout" Target="../slideLayouts/slideLayout120.xml"/><Relationship Id="rId28" Type="http://schemas.openxmlformats.org/officeDocument/2006/relationships/slideLayout" Target="../slideLayouts/slideLayout125.xml"/><Relationship Id="rId10" Type="http://schemas.openxmlformats.org/officeDocument/2006/relationships/slideLayout" Target="../slideLayouts/slideLayout107.xml"/><Relationship Id="rId19" Type="http://schemas.openxmlformats.org/officeDocument/2006/relationships/slideLayout" Target="../slideLayouts/slideLayout116.xml"/><Relationship Id="rId31" Type="http://schemas.openxmlformats.org/officeDocument/2006/relationships/slideLayout" Target="../slideLayouts/slideLayout128.xml"/><Relationship Id="rId4" Type="http://schemas.openxmlformats.org/officeDocument/2006/relationships/slideLayout" Target="../slideLayouts/slideLayout101.xml"/><Relationship Id="rId9" Type="http://schemas.openxmlformats.org/officeDocument/2006/relationships/slideLayout" Target="../slideLayouts/slideLayout106.xml"/><Relationship Id="rId14" Type="http://schemas.openxmlformats.org/officeDocument/2006/relationships/slideLayout" Target="../slideLayouts/slideLayout111.xml"/><Relationship Id="rId22" Type="http://schemas.openxmlformats.org/officeDocument/2006/relationships/slideLayout" Target="../slideLayouts/slideLayout119.xml"/><Relationship Id="rId27" Type="http://schemas.openxmlformats.org/officeDocument/2006/relationships/slideLayout" Target="../slideLayouts/slideLayout124.xml"/><Relationship Id="rId30" Type="http://schemas.openxmlformats.org/officeDocument/2006/relationships/slideLayout" Target="../slideLayouts/slideLayout127.xml"/><Relationship Id="rId35" Type="http://schemas.openxmlformats.org/officeDocument/2006/relationships/image" Target="../media/image23.emf"/></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38.xml"/><Relationship Id="rId13" Type="http://schemas.openxmlformats.org/officeDocument/2006/relationships/slideLayout" Target="../slideLayouts/slideLayout143.xml"/><Relationship Id="rId18" Type="http://schemas.openxmlformats.org/officeDocument/2006/relationships/slideLayout" Target="../slideLayouts/slideLayout148.xml"/><Relationship Id="rId26" Type="http://schemas.openxmlformats.org/officeDocument/2006/relationships/slideLayout" Target="../slideLayouts/slideLayout156.xml"/><Relationship Id="rId39" Type="http://schemas.openxmlformats.org/officeDocument/2006/relationships/slideLayout" Target="../slideLayouts/slideLayout169.xml"/><Relationship Id="rId3" Type="http://schemas.openxmlformats.org/officeDocument/2006/relationships/slideLayout" Target="../slideLayouts/slideLayout133.xml"/><Relationship Id="rId21" Type="http://schemas.openxmlformats.org/officeDocument/2006/relationships/slideLayout" Target="../slideLayouts/slideLayout151.xml"/><Relationship Id="rId34" Type="http://schemas.openxmlformats.org/officeDocument/2006/relationships/slideLayout" Target="../slideLayouts/slideLayout164.xml"/><Relationship Id="rId7" Type="http://schemas.openxmlformats.org/officeDocument/2006/relationships/slideLayout" Target="../slideLayouts/slideLayout137.xml"/><Relationship Id="rId12" Type="http://schemas.openxmlformats.org/officeDocument/2006/relationships/slideLayout" Target="../slideLayouts/slideLayout142.xml"/><Relationship Id="rId17" Type="http://schemas.openxmlformats.org/officeDocument/2006/relationships/slideLayout" Target="../slideLayouts/slideLayout147.xml"/><Relationship Id="rId25" Type="http://schemas.openxmlformats.org/officeDocument/2006/relationships/slideLayout" Target="../slideLayouts/slideLayout155.xml"/><Relationship Id="rId33" Type="http://schemas.openxmlformats.org/officeDocument/2006/relationships/slideLayout" Target="../slideLayouts/slideLayout163.xml"/><Relationship Id="rId38" Type="http://schemas.openxmlformats.org/officeDocument/2006/relationships/slideLayout" Target="../slideLayouts/slideLayout168.xml"/><Relationship Id="rId2" Type="http://schemas.openxmlformats.org/officeDocument/2006/relationships/slideLayout" Target="../slideLayouts/slideLayout132.xml"/><Relationship Id="rId16" Type="http://schemas.openxmlformats.org/officeDocument/2006/relationships/slideLayout" Target="../slideLayouts/slideLayout146.xml"/><Relationship Id="rId20" Type="http://schemas.openxmlformats.org/officeDocument/2006/relationships/slideLayout" Target="../slideLayouts/slideLayout150.xml"/><Relationship Id="rId29" Type="http://schemas.openxmlformats.org/officeDocument/2006/relationships/slideLayout" Target="../slideLayouts/slideLayout159.xml"/><Relationship Id="rId41" Type="http://schemas.openxmlformats.org/officeDocument/2006/relationships/image" Target="../media/image1.emf"/><Relationship Id="rId1" Type="http://schemas.openxmlformats.org/officeDocument/2006/relationships/slideLayout" Target="../slideLayouts/slideLayout131.xml"/><Relationship Id="rId6" Type="http://schemas.openxmlformats.org/officeDocument/2006/relationships/slideLayout" Target="../slideLayouts/slideLayout136.xml"/><Relationship Id="rId11" Type="http://schemas.openxmlformats.org/officeDocument/2006/relationships/slideLayout" Target="../slideLayouts/slideLayout141.xml"/><Relationship Id="rId24" Type="http://schemas.openxmlformats.org/officeDocument/2006/relationships/slideLayout" Target="../slideLayouts/slideLayout154.xml"/><Relationship Id="rId32" Type="http://schemas.openxmlformats.org/officeDocument/2006/relationships/slideLayout" Target="../slideLayouts/slideLayout162.xml"/><Relationship Id="rId37" Type="http://schemas.openxmlformats.org/officeDocument/2006/relationships/slideLayout" Target="../slideLayouts/slideLayout167.xml"/><Relationship Id="rId40" Type="http://schemas.openxmlformats.org/officeDocument/2006/relationships/theme" Target="../theme/theme4.xml"/><Relationship Id="rId5" Type="http://schemas.openxmlformats.org/officeDocument/2006/relationships/slideLayout" Target="../slideLayouts/slideLayout135.xml"/><Relationship Id="rId15" Type="http://schemas.openxmlformats.org/officeDocument/2006/relationships/slideLayout" Target="../slideLayouts/slideLayout145.xml"/><Relationship Id="rId23" Type="http://schemas.openxmlformats.org/officeDocument/2006/relationships/slideLayout" Target="../slideLayouts/slideLayout153.xml"/><Relationship Id="rId28" Type="http://schemas.openxmlformats.org/officeDocument/2006/relationships/slideLayout" Target="../slideLayouts/slideLayout158.xml"/><Relationship Id="rId36" Type="http://schemas.openxmlformats.org/officeDocument/2006/relationships/slideLayout" Target="../slideLayouts/slideLayout166.xml"/><Relationship Id="rId10" Type="http://schemas.openxmlformats.org/officeDocument/2006/relationships/slideLayout" Target="../slideLayouts/slideLayout140.xml"/><Relationship Id="rId19" Type="http://schemas.openxmlformats.org/officeDocument/2006/relationships/slideLayout" Target="../slideLayouts/slideLayout149.xml"/><Relationship Id="rId31" Type="http://schemas.openxmlformats.org/officeDocument/2006/relationships/slideLayout" Target="../slideLayouts/slideLayout161.xml"/><Relationship Id="rId4" Type="http://schemas.openxmlformats.org/officeDocument/2006/relationships/slideLayout" Target="../slideLayouts/slideLayout134.xml"/><Relationship Id="rId9" Type="http://schemas.openxmlformats.org/officeDocument/2006/relationships/slideLayout" Target="../slideLayouts/slideLayout139.xml"/><Relationship Id="rId14" Type="http://schemas.openxmlformats.org/officeDocument/2006/relationships/slideLayout" Target="../slideLayouts/slideLayout144.xml"/><Relationship Id="rId22" Type="http://schemas.openxmlformats.org/officeDocument/2006/relationships/slideLayout" Target="../slideLayouts/slideLayout152.xml"/><Relationship Id="rId27" Type="http://schemas.openxmlformats.org/officeDocument/2006/relationships/slideLayout" Target="../slideLayouts/slideLayout157.xml"/><Relationship Id="rId30" Type="http://schemas.openxmlformats.org/officeDocument/2006/relationships/slideLayout" Target="../slideLayouts/slideLayout160.xml"/><Relationship Id="rId35" Type="http://schemas.openxmlformats.org/officeDocument/2006/relationships/slideLayout" Target="../slideLayouts/slideLayout16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77.xml"/><Relationship Id="rId13" Type="http://schemas.openxmlformats.org/officeDocument/2006/relationships/slideLayout" Target="../slideLayouts/slideLayout182.xml"/><Relationship Id="rId18" Type="http://schemas.openxmlformats.org/officeDocument/2006/relationships/slideLayout" Target="../slideLayouts/slideLayout187.xml"/><Relationship Id="rId26" Type="http://schemas.openxmlformats.org/officeDocument/2006/relationships/slideLayout" Target="../slideLayouts/slideLayout195.xml"/><Relationship Id="rId39" Type="http://schemas.openxmlformats.org/officeDocument/2006/relationships/slideLayout" Target="../slideLayouts/slideLayout208.xml"/><Relationship Id="rId3" Type="http://schemas.openxmlformats.org/officeDocument/2006/relationships/slideLayout" Target="../slideLayouts/slideLayout172.xml"/><Relationship Id="rId21" Type="http://schemas.openxmlformats.org/officeDocument/2006/relationships/slideLayout" Target="../slideLayouts/slideLayout190.xml"/><Relationship Id="rId34" Type="http://schemas.openxmlformats.org/officeDocument/2006/relationships/slideLayout" Target="../slideLayouts/slideLayout203.xml"/><Relationship Id="rId42" Type="http://schemas.openxmlformats.org/officeDocument/2006/relationships/slideLayout" Target="../slideLayouts/slideLayout211.xml"/><Relationship Id="rId7" Type="http://schemas.openxmlformats.org/officeDocument/2006/relationships/slideLayout" Target="../slideLayouts/slideLayout176.xml"/><Relationship Id="rId12" Type="http://schemas.openxmlformats.org/officeDocument/2006/relationships/slideLayout" Target="../slideLayouts/slideLayout181.xml"/><Relationship Id="rId17" Type="http://schemas.openxmlformats.org/officeDocument/2006/relationships/slideLayout" Target="../slideLayouts/slideLayout186.xml"/><Relationship Id="rId25" Type="http://schemas.openxmlformats.org/officeDocument/2006/relationships/slideLayout" Target="../slideLayouts/slideLayout194.xml"/><Relationship Id="rId33" Type="http://schemas.openxmlformats.org/officeDocument/2006/relationships/slideLayout" Target="../slideLayouts/slideLayout202.xml"/><Relationship Id="rId38" Type="http://schemas.openxmlformats.org/officeDocument/2006/relationships/slideLayout" Target="../slideLayouts/slideLayout207.xml"/><Relationship Id="rId2" Type="http://schemas.openxmlformats.org/officeDocument/2006/relationships/slideLayout" Target="../slideLayouts/slideLayout171.xml"/><Relationship Id="rId16" Type="http://schemas.openxmlformats.org/officeDocument/2006/relationships/slideLayout" Target="../slideLayouts/slideLayout185.xml"/><Relationship Id="rId20" Type="http://schemas.openxmlformats.org/officeDocument/2006/relationships/slideLayout" Target="../slideLayouts/slideLayout189.xml"/><Relationship Id="rId29" Type="http://schemas.openxmlformats.org/officeDocument/2006/relationships/slideLayout" Target="../slideLayouts/slideLayout198.xml"/><Relationship Id="rId41" Type="http://schemas.openxmlformats.org/officeDocument/2006/relationships/slideLayout" Target="../slideLayouts/slideLayout210.xml"/><Relationship Id="rId1" Type="http://schemas.openxmlformats.org/officeDocument/2006/relationships/slideLayout" Target="../slideLayouts/slideLayout170.xml"/><Relationship Id="rId6" Type="http://schemas.openxmlformats.org/officeDocument/2006/relationships/slideLayout" Target="../slideLayouts/slideLayout175.xml"/><Relationship Id="rId11" Type="http://schemas.openxmlformats.org/officeDocument/2006/relationships/slideLayout" Target="../slideLayouts/slideLayout180.xml"/><Relationship Id="rId24" Type="http://schemas.openxmlformats.org/officeDocument/2006/relationships/slideLayout" Target="../slideLayouts/slideLayout193.xml"/><Relationship Id="rId32" Type="http://schemas.openxmlformats.org/officeDocument/2006/relationships/slideLayout" Target="../slideLayouts/slideLayout201.xml"/><Relationship Id="rId37" Type="http://schemas.openxmlformats.org/officeDocument/2006/relationships/slideLayout" Target="../slideLayouts/slideLayout206.xml"/><Relationship Id="rId40" Type="http://schemas.openxmlformats.org/officeDocument/2006/relationships/slideLayout" Target="../slideLayouts/slideLayout209.xml"/><Relationship Id="rId5" Type="http://schemas.openxmlformats.org/officeDocument/2006/relationships/slideLayout" Target="../slideLayouts/slideLayout174.xml"/><Relationship Id="rId15" Type="http://schemas.openxmlformats.org/officeDocument/2006/relationships/slideLayout" Target="../slideLayouts/slideLayout184.xml"/><Relationship Id="rId23" Type="http://schemas.openxmlformats.org/officeDocument/2006/relationships/slideLayout" Target="../slideLayouts/slideLayout192.xml"/><Relationship Id="rId28" Type="http://schemas.openxmlformats.org/officeDocument/2006/relationships/slideLayout" Target="../slideLayouts/slideLayout197.xml"/><Relationship Id="rId36" Type="http://schemas.openxmlformats.org/officeDocument/2006/relationships/slideLayout" Target="../slideLayouts/slideLayout205.xml"/><Relationship Id="rId10" Type="http://schemas.openxmlformats.org/officeDocument/2006/relationships/slideLayout" Target="../slideLayouts/slideLayout179.xml"/><Relationship Id="rId19" Type="http://schemas.openxmlformats.org/officeDocument/2006/relationships/slideLayout" Target="../slideLayouts/slideLayout188.xml"/><Relationship Id="rId31" Type="http://schemas.openxmlformats.org/officeDocument/2006/relationships/slideLayout" Target="../slideLayouts/slideLayout200.xml"/><Relationship Id="rId44" Type="http://schemas.openxmlformats.org/officeDocument/2006/relationships/image" Target="../media/image1.emf"/><Relationship Id="rId4" Type="http://schemas.openxmlformats.org/officeDocument/2006/relationships/slideLayout" Target="../slideLayouts/slideLayout173.xml"/><Relationship Id="rId9" Type="http://schemas.openxmlformats.org/officeDocument/2006/relationships/slideLayout" Target="../slideLayouts/slideLayout178.xml"/><Relationship Id="rId14" Type="http://schemas.openxmlformats.org/officeDocument/2006/relationships/slideLayout" Target="../slideLayouts/slideLayout183.xml"/><Relationship Id="rId22" Type="http://schemas.openxmlformats.org/officeDocument/2006/relationships/slideLayout" Target="../slideLayouts/slideLayout191.xml"/><Relationship Id="rId27" Type="http://schemas.openxmlformats.org/officeDocument/2006/relationships/slideLayout" Target="../slideLayouts/slideLayout196.xml"/><Relationship Id="rId30" Type="http://schemas.openxmlformats.org/officeDocument/2006/relationships/slideLayout" Target="../slideLayouts/slideLayout199.xml"/><Relationship Id="rId35" Type="http://schemas.openxmlformats.org/officeDocument/2006/relationships/slideLayout" Target="../slideLayouts/slideLayout204.xml"/><Relationship Id="rId43" Type="http://schemas.openxmlformats.org/officeDocument/2006/relationships/theme" Target="../theme/theme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ltLang="zh-CN"/>
              <a:t>Click to edit Master title style</a:t>
            </a:r>
            <a:endParaRPr lang="en-US" altLang="zh-CN" dirty="0"/>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ltLang="zh-CN"/>
              <a:t>Click to edit Master text styles</a:t>
            </a:r>
          </a:p>
          <a:p>
            <a:pPr lvl="1"/>
            <a:r>
              <a:rPr lang="en-US" altLang="zh-CN"/>
              <a:t>Second level</a:t>
            </a:r>
            <a:endParaRPr lang="zh-CN" altLang="en-US"/>
          </a:p>
          <a:p>
            <a:pPr lvl="2"/>
            <a:r>
              <a:rPr lang="en-US" altLang="zh-CN"/>
              <a:t>Third level</a:t>
            </a:r>
            <a:endParaRPr lang="zh-CN" altLang="en-US"/>
          </a:p>
          <a:p>
            <a:pPr lvl="3"/>
            <a:r>
              <a:rPr lang="en-US" altLang="zh-CN"/>
              <a:t>Fourth level</a:t>
            </a:r>
            <a:endParaRPr lang="zh-CN" altLang="en-US"/>
          </a:p>
          <a:p>
            <a:pPr lvl="4"/>
            <a:r>
              <a:rPr lang="en-US" altLang="zh-CN"/>
              <a:t>Fifth level</a:t>
            </a:r>
            <a:endParaRPr lang="zh-CN" altLang="en-US" dirty="0"/>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panose="020B0502040204020203" pitchFamily="34" charset="0"/>
              <a:ea typeface="微软雅黑" panose="020B0503020204020204" pitchFamily="34" charset="-122"/>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panose="020B0502040204020203" pitchFamily="34" charset="0"/>
              <a:ea typeface="微软雅黑" panose="020B0503020204020204" pitchFamily="34" charset="-122"/>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64"/>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662980139"/>
      </p:ext>
    </p:extLst>
  </p:cSld>
  <p:clrMap bg1="lt1" tx1="dk1" bg2="lt2" tx2="dk2" accent1="accent1" accent2="accent2" accent3="accent3" accent4="accent4" accent5="accent5" accent6="accent6" hlink="hlink" folHlink="folHlink"/>
  <p:sldLayoutIdLst>
    <p:sldLayoutId id="2147484017" r:id="rId1"/>
    <p:sldLayoutId id="2147484018" r:id="rId2"/>
    <p:sldLayoutId id="2147484019" r:id="rId3"/>
    <p:sldLayoutId id="2147484020" r:id="rId4"/>
    <p:sldLayoutId id="2147484021" r:id="rId5"/>
    <p:sldLayoutId id="2147484022" r:id="rId6"/>
    <p:sldLayoutId id="2147484023" r:id="rId7"/>
    <p:sldLayoutId id="2147484024" r:id="rId8"/>
    <p:sldLayoutId id="2147484025" r:id="rId9"/>
    <p:sldLayoutId id="2147484026" r:id="rId10"/>
    <p:sldLayoutId id="2147484027" r:id="rId11"/>
    <p:sldLayoutId id="2147484028" r:id="rId12"/>
    <p:sldLayoutId id="2147484029" r:id="rId13"/>
    <p:sldLayoutId id="2147484030" r:id="rId14"/>
    <p:sldLayoutId id="2147484031" r:id="rId15"/>
    <p:sldLayoutId id="2147484032" r:id="rId16"/>
    <p:sldLayoutId id="2147484033" r:id="rId17"/>
    <p:sldLayoutId id="2147484034" r:id="rId18"/>
    <p:sldLayoutId id="2147484035" r:id="rId19"/>
    <p:sldLayoutId id="2147484036" r:id="rId20"/>
    <p:sldLayoutId id="2147484037" r:id="rId21"/>
    <p:sldLayoutId id="2147484038" r:id="rId22"/>
    <p:sldLayoutId id="2147484039" r:id="rId23"/>
    <p:sldLayoutId id="2147484040" r:id="rId24"/>
    <p:sldLayoutId id="2147484041" r:id="rId25"/>
    <p:sldLayoutId id="2147484042" r:id="rId26"/>
    <p:sldLayoutId id="2147484043" r:id="rId27"/>
    <p:sldLayoutId id="2147484044" r:id="rId28"/>
    <p:sldLayoutId id="2147484045" r:id="rId29"/>
    <p:sldLayoutId id="2147484046" r:id="rId30"/>
    <p:sldLayoutId id="2147484047" r:id="rId31"/>
    <p:sldLayoutId id="2147484048" r:id="rId32"/>
    <p:sldLayoutId id="2147484050" r:id="rId33"/>
    <p:sldLayoutId id="2147484093" r:id="rId34"/>
    <p:sldLayoutId id="2147484094" r:id="rId35"/>
    <p:sldLayoutId id="2147484095" r:id="rId36"/>
    <p:sldLayoutId id="2147484096" r:id="rId37"/>
    <p:sldLayoutId id="2147484097" r:id="rId38"/>
    <p:sldLayoutId id="2147484098" r:id="rId39"/>
    <p:sldLayoutId id="2147484099" r:id="rId40"/>
    <p:sldLayoutId id="2147484100" r:id="rId41"/>
    <p:sldLayoutId id="2147484101" r:id="rId42"/>
    <p:sldLayoutId id="2147484102" r:id="rId43"/>
    <p:sldLayoutId id="2147484103" r:id="rId44"/>
    <p:sldLayoutId id="2147484104" r:id="rId45"/>
    <p:sldLayoutId id="2147484105" r:id="rId46"/>
    <p:sldLayoutId id="2147484106" r:id="rId47"/>
    <p:sldLayoutId id="2147484107" r:id="rId48"/>
    <p:sldLayoutId id="2147484108" r:id="rId49"/>
    <p:sldLayoutId id="2147484109" r:id="rId50"/>
    <p:sldLayoutId id="2147484110" r:id="rId51"/>
    <p:sldLayoutId id="2147484111" r:id="rId52"/>
    <p:sldLayoutId id="2147484112" r:id="rId53"/>
    <p:sldLayoutId id="2147484113" r:id="rId54"/>
    <p:sldLayoutId id="2147484114" r:id="rId55"/>
    <p:sldLayoutId id="2147484120" r:id="rId56"/>
    <p:sldLayoutId id="2147484124" r:id="rId57"/>
    <p:sldLayoutId id="2147484125" r:id="rId58"/>
    <p:sldLayoutId id="2147484127" r:id="rId59"/>
    <p:sldLayoutId id="2147484129" r:id="rId60"/>
    <p:sldLayoutId id="2147484130" r:id="rId61"/>
    <p:sldLayoutId id="2147484131" r:id="rId62"/>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ltLang="zh-CN"/>
              <a:t>Click to edit Master title style</a:t>
            </a:r>
            <a:endParaRPr lang="en-US" altLang="zh-CN" dirty="0"/>
          </a:p>
        </p:txBody>
      </p:sp>
      <p:sp>
        <p:nvSpPr>
          <p:cNvPr id="4" name="Text Placeholder 3"/>
          <p:cNvSpPr>
            <a:spLocks noGrp="1"/>
          </p:cNvSpPr>
          <p:nvPr>
            <p:ph type="body" idx="1"/>
          </p:nvPr>
        </p:nvSpPr>
        <p:spPr>
          <a:xfrm>
            <a:off x="584200" y="1435504"/>
            <a:ext cx="11018520" cy="1612749"/>
          </a:xfrm>
          <a:prstGeom prst="rect">
            <a:avLst/>
          </a:prstGeom>
        </p:spPr>
        <p:txBody>
          <a:bodyPr vert="horz" wrap="square" lIns="0" tIns="0" rIns="0" bIns="0" rtlCol="0">
            <a:spAutoFit/>
          </a:bodyPr>
          <a:lstStyle/>
          <a:p>
            <a:pPr lvl="0"/>
            <a:r>
              <a:rPr lang="en-US" altLang="zh-CN"/>
              <a:t>Click to edit Master text styles</a:t>
            </a:r>
          </a:p>
          <a:p>
            <a:pPr lvl="1"/>
            <a:r>
              <a:rPr lang="en-US" altLang="zh-CN"/>
              <a:t>Second level</a:t>
            </a:r>
            <a:endParaRPr lang="zh-CN" altLang="en-US"/>
          </a:p>
          <a:p>
            <a:pPr lvl="2"/>
            <a:r>
              <a:rPr lang="en-US" altLang="zh-CN"/>
              <a:t>Third level</a:t>
            </a:r>
            <a:endParaRPr lang="zh-CN" altLang="en-US"/>
          </a:p>
          <a:p>
            <a:pPr lvl="3"/>
            <a:r>
              <a:rPr lang="en-US" altLang="zh-CN"/>
              <a:t>Fourth level</a:t>
            </a:r>
            <a:endParaRPr lang="zh-CN" altLang="en-US"/>
          </a:p>
          <a:p>
            <a:pPr lvl="4"/>
            <a:r>
              <a:rPr lang="en-US" altLang="zh-CN"/>
              <a:t>Fifth level</a:t>
            </a:r>
            <a:endParaRPr lang="zh-CN" altLang="en-US" dirty="0"/>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panose="020B0502040204020203" pitchFamily="34" charset="0"/>
              <a:ea typeface="微软雅黑" panose="020B0503020204020204" pitchFamily="34" charset="-122"/>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panose="020B0502040204020203" pitchFamily="34" charset="0"/>
              <a:ea typeface="微软雅黑" panose="020B0503020204020204" pitchFamily="34" charset="-122"/>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37"/>
          <a:srcRect l="762"/>
          <a:stretch/>
        </p:blipFill>
        <p:spPr>
          <a:xfrm rot="5400000">
            <a:off x="9464500" y="2843774"/>
            <a:ext cx="6858000" cy="1170455"/>
          </a:xfrm>
          <a:prstGeom prst="rect">
            <a:avLst/>
          </a:prstGeom>
        </p:spPr>
      </p:pic>
    </p:spTree>
    <p:extLst>
      <p:ext uri="{BB962C8B-B14F-4D97-AF65-F5344CB8AC3E}">
        <p14:creationId xmlns:p14="http://schemas.microsoft.com/office/powerpoint/2010/main" val="1995588071"/>
      </p:ext>
    </p:extLst>
  </p:cSld>
  <p:clrMap bg1="lt1" tx1="dk1" bg2="lt2" tx2="dk2" accent1="accent1" accent2="accent2" accent3="accent3" accent4="accent4" accent5="accent5" accent6="accent6" hlink="hlink" folHlink="folHlink"/>
  <p:sldLayoutIdLst>
    <p:sldLayoutId id="2147484229" r:id="rId1"/>
    <p:sldLayoutId id="2147484230" r:id="rId2"/>
    <p:sldLayoutId id="2147484231" r:id="rId3"/>
    <p:sldLayoutId id="2147484232" r:id="rId4"/>
    <p:sldLayoutId id="2147484233" r:id="rId5"/>
    <p:sldLayoutId id="2147484234" r:id="rId6"/>
    <p:sldLayoutId id="2147484235" r:id="rId7"/>
    <p:sldLayoutId id="2147484236" r:id="rId8"/>
    <p:sldLayoutId id="2147484237" r:id="rId9"/>
    <p:sldLayoutId id="2147484238" r:id="rId10"/>
    <p:sldLayoutId id="2147484239" r:id="rId11"/>
    <p:sldLayoutId id="2147484240" r:id="rId12"/>
    <p:sldLayoutId id="2147484241" r:id="rId13"/>
    <p:sldLayoutId id="2147484242" r:id="rId14"/>
    <p:sldLayoutId id="2147484243" r:id="rId15"/>
    <p:sldLayoutId id="2147484244" r:id="rId16"/>
    <p:sldLayoutId id="2147484245" r:id="rId17"/>
    <p:sldLayoutId id="2147484246" r:id="rId18"/>
    <p:sldLayoutId id="2147484247" r:id="rId19"/>
    <p:sldLayoutId id="2147484248" r:id="rId20"/>
    <p:sldLayoutId id="2147484249" r:id="rId21"/>
    <p:sldLayoutId id="2147484250" r:id="rId22"/>
    <p:sldLayoutId id="2147484251" r:id="rId23"/>
    <p:sldLayoutId id="2147484252" r:id="rId24"/>
    <p:sldLayoutId id="2147484253" r:id="rId25"/>
    <p:sldLayoutId id="2147484254" r:id="rId26"/>
    <p:sldLayoutId id="2147484255" r:id="rId27"/>
    <p:sldLayoutId id="2147484256" r:id="rId28"/>
    <p:sldLayoutId id="2147484257" r:id="rId29"/>
    <p:sldLayoutId id="2147484258" r:id="rId30"/>
    <p:sldLayoutId id="2147484259" r:id="rId31"/>
    <p:sldLayoutId id="2147484260" r:id="rId32"/>
    <p:sldLayoutId id="2147484261" r:id="rId33"/>
    <p:sldLayoutId id="2147484262" r:id="rId34"/>
    <p:sldLayoutId id="2147484263" r:id="rId35"/>
  </p:sldLayoutIdLst>
  <p:transition>
    <p:fade/>
  </p:transition>
  <p:hf sldNum="0" hdr="0" ftr="0" dt="0"/>
  <p:txStyles>
    <p:titleStyle>
      <a:lvl1pPr algn="l" defTabSz="932563"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74816" y="510988"/>
            <a:ext cx="11018520" cy="430887"/>
          </a:xfrm>
          <a:prstGeom prst="rect">
            <a:avLst/>
          </a:prstGeom>
        </p:spPr>
        <p:txBody>
          <a:bodyPr vert="horz" wrap="square" lIns="0" tIns="0" rIns="0" bIns="0" rtlCol="0" anchor="t">
            <a:spAutoFit/>
          </a:bodyPr>
          <a:lstStyle/>
          <a:p>
            <a:r>
              <a:rPr lang="en-US" altLang="zh-CN"/>
              <a:t>Click to edit Master title style</a:t>
            </a:r>
            <a:endParaRPr lang="en-US" altLang="zh-CN" dirty="0"/>
          </a:p>
        </p:txBody>
      </p:sp>
      <p:sp>
        <p:nvSpPr>
          <p:cNvPr id="4" name="Text Placeholder 3"/>
          <p:cNvSpPr>
            <a:spLocks noGrp="1"/>
          </p:cNvSpPr>
          <p:nvPr userDrawn="1">
            <p:ph type="body" idx="1"/>
          </p:nvPr>
        </p:nvSpPr>
        <p:spPr>
          <a:xfrm>
            <a:off x="584200" y="1435503"/>
            <a:ext cx="11018520" cy="1268039"/>
          </a:xfrm>
          <a:prstGeom prst="rect">
            <a:avLst/>
          </a:prstGeom>
        </p:spPr>
        <p:txBody>
          <a:bodyPr vert="horz" wrap="square" lIns="0" tIns="0" rIns="0" bIns="0" rtlCol="0">
            <a:spAutoFit/>
          </a:bodyPr>
          <a:lstStyle/>
          <a:p>
            <a:pPr lvl="0"/>
            <a:r>
              <a:rPr lang="en-US" altLang="zh-CN"/>
              <a:t>Click to edit Master text styles</a:t>
            </a:r>
          </a:p>
          <a:p>
            <a:pPr lvl="1"/>
            <a:r>
              <a:rPr lang="en-US" altLang="zh-CN"/>
              <a:t>Second level</a:t>
            </a:r>
            <a:endParaRPr lang="zh-CN" altLang="en-US"/>
          </a:p>
          <a:p>
            <a:pPr lvl="2"/>
            <a:r>
              <a:rPr lang="en-US" altLang="zh-CN"/>
              <a:t>Third level</a:t>
            </a:r>
            <a:endParaRPr lang="zh-CN" altLang="en-US"/>
          </a:p>
          <a:p>
            <a:pPr lvl="3"/>
            <a:r>
              <a:rPr lang="en-US" altLang="zh-CN"/>
              <a:t>Fourth level</a:t>
            </a:r>
            <a:endParaRPr lang="zh-CN" altLang="en-US"/>
          </a:p>
          <a:p>
            <a:pPr lvl="4"/>
            <a:r>
              <a:rPr lang="en-US" altLang="zh-CN"/>
              <a:t>Fifth level</a:t>
            </a:r>
            <a:endParaRPr lang="zh-CN" altLang="en-US" dirty="0"/>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5" cstate="print">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panose="020B0502040204020203" pitchFamily="34" charset="0"/>
              <a:ea typeface="微软雅黑" panose="020B0503020204020204" pitchFamily="34" charset="-122"/>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panose="020B0502040204020203" pitchFamily="34" charset="0"/>
              <a:ea typeface="微软雅黑" panose="020B0503020204020204" pitchFamily="34" charset="-122"/>
              <a:cs typeface="Segoe UI" pitchFamily="34" charset="0"/>
            </a:endParaRPr>
          </a:p>
        </p:txBody>
      </p:sp>
    </p:spTree>
    <p:extLst>
      <p:ext uri="{BB962C8B-B14F-4D97-AF65-F5344CB8AC3E}">
        <p14:creationId xmlns:p14="http://schemas.microsoft.com/office/powerpoint/2010/main" val="3930956055"/>
      </p:ext>
    </p:extLst>
  </p:cSld>
  <p:clrMap bg1="lt1" tx1="dk1" bg2="lt2" tx2="dk2" accent1="accent1" accent2="accent2" accent3="accent3" accent4="accent4" accent5="accent5" accent6="accent6" hlink="hlink" folHlink="folHlink"/>
  <p:sldLayoutIdLst>
    <p:sldLayoutId id="2147484402" r:id="rId1"/>
    <p:sldLayoutId id="2147484403" r:id="rId2"/>
    <p:sldLayoutId id="2147484404" r:id="rId3"/>
    <p:sldLayoutId id="2147484405" r:id="rId4"/>
    <p:sldLayoutId id="2147484406" r:id="rId5"/>
    <p:sldLayoutId id="2147484407" r:id="rId6"/>
    <p:sldLayoutId id="2147484408" r:id="rId7"/>
    <p:sldLayoutId id="2147484409" r:id="rId8"/>
    <p:sldLayoutId id="2147484410" r:id="rId9"/>
    <p:sldLayoutId id="2147484411" r:id="rId10"/>
    <p:sldLayoutId id="2147484412" r:id="rId11"/>
    <p:sldLayoutId id="2147484413" r:id="rId12"/>
    <p:sldLayoutId id="2147484414" r:id="rId13"/>
    <p:sldLayoutId id="2147484415" r:id="rId14"/>
    <p:sldLayoutId id="2147484416" r:id="rId15"/>
    <p:sldLayoutId id="2147484417" r:id="rId16"/>
    <p:sldLayoutId id="2147484418" r:id="rId17"/>
    <p:sldLayoutId id="2147484419" r:id="rId18"/>
    <p:sldLayoutId id="2147484420" r:id="rId19"/>
    <p:sldLayoutId id="2147484421" r:id="rId20"/>
    <p:sldLayoutId id="2147484422" r:id="rId21"/>
    <p:sldLayoutId id="2147484423" r:id="rId22"/>
    <p:sldLayoutId id="2147484424" r:id="rId23"/>
    <p:sldLayoutId id="2147484425" r:id="rId24"/>
    <p:sldLayoutId id="2147484426" r:id="rId25"/>
    <p:sldLayoutId id="2147484427" r:id="rId26"/>
    <p:sldLayoutId id="2147484428" r:id="rId27"/>
    <p:sldLayoutId id="2147484429" r:id="rId28"/>
    <p:sldLayoutId id="2147484430" r:id="rId29"/>
    <p:sldLayoutId id="2147484431" r:id="rId30"/>
    <p:sldLayoutId id="2147484432" r:id="rId31"/>
    <p:sldLayoutId id="2147484433" r:id="rId32"/>
    <p:sldLayoutId id="2147484434" r:id="rId33"/>
  </p:sldLayoutIdLst>
  <p:transition>
    <p:fade/>
  </p:transition>
  <p:hf sldNum="0" hdr="0" ftr="0" dt="0"/>
  <p:txStyles>
    <p:titleStyle>
      <a:lvl1pPr algn="l" defTabSz="932742" rtl="0" eaLnBrk="1" latinLnBrk="0" hangingPunct="1">
        <a:lnSpc>
          <a:spcPct val="10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000000"/>
          </a:solidFill>
          <a:latin typeface="+mn-lt"/>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000000"/>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000000"/>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rgbClr val="000000"/>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ltLang="zh-CN"/>
              <a:t>Click to edit Master title style</a:t>
            </a:r>
            <a:endParaRPr lang="en-US" altLang="zh-CN" dirty="0"/>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ltLang="zh-CN"/>
              <a:t>Click to edit Master text styles</a:t>
            </a:r>
          </a:p>
          <a:p>
            <a:pPr lvl="1"/>
            <a:r>
              <a:rPr lang="en-US" altLang="zh-CN"/>
              <a:t>Second level</a:t>
            </a:r>
            <a:endParaRPr lang="zh-CN" altLang="en-US"/>
          </a:p>
          <a:p>
            <a:pPr lvl="2"/>
            <a:r>
              <a:rPr lang="en-US" altLang="zh-CN"/>
              <a:t>Third level</a:t>
            </a:r>
            <a:endParaRPr lang="zh-CN" altLang="en-US"/>
          </a:p>
          <a:p>
            <a:pPr lvl="3"/>
            <a:r>
              <a:rPr lang="en-US" altLang="zh-CN"/>
              <a:t>Fourth level</a:t>
            </a:r>
            <a:endParaRPr lang="zh-CN" altLang="en-US"/>
          </a:p>
          <a:p>
            <a:pPr lvl="4"/>
            <a:r>
              <a:rPr lang="en-US" altLang="zh-CN"/>
              <a:t>Fifth level</a:t>
            </a:r>
            <a:endParaRPr lang="zh-CN" altLang="en-US" dirty="0"/>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panose="020B0502040204020203" pitchFamily="34" charset="0"/>
              <a:ea typeface="微软雅黑" panose="020B0503020204020204" pitchFamily="34" charset="-122"/>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panose="020B0502040204020203" pitchFamily="34" charset="0"/>
              <a:ea typeface="微软雅黑" panose="020B0503020204020204" pitchFamily="34" charset="-122"/>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41"/>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729854536"/>
      </p:ext>
    </p:extLst>
  </p:cSld>
  <p:clrMap bg1="lt1" tx1="dk1" bg2="lt2" tx2="dk2" accent1="accent1" accent2="accent2" accent3="accent3" accent4="accent4" accent5="accent5" accent6="accent6" hlink="hlink" folHlink="folHlink"/>
  <p:sldLayoutIdLst>
    <p:sldLayoutId id="2147484436" r:id="rId1"/>
    <p:sldLayoutId id="2147484437" r:id="rId2"/>
    <p:sldLayoutId id="2147484438" r:id="rId3"/>
    <p:sldLayoutId id="2147484439" r:id="rId4"/>
    <p:sldLayoutId id="2147484440" r:id="rId5"/>
    <p:sldLayoutId id="2147484441" r:id="rId6"/>
    <p:sldLayoutId id="2147484442" r:id="rId7"/>
    <p:sldLayoutId id="2147484443" r:id="rId8"/>
    <p:sldLayoutId id="2147484444" r:id="rId9"/>
    <p:sldLayoutId id="2147484445" r:id="rId10"/>
    <p:sldLayoutId id="2147484446" r:id="rId11"/>
    <p:sldLayoutId id="2147484447" r:id="rId12"/>
    <p:sldLayoutId id="2147484448" r:id="rId13"/>
    <p:sldLayoutId id="2147484449" r:id="rId14"/>
    <p:sldLayoutId id="2147484450" r:id="rId15"/>
    <p:sldLayoutId id="2147484451" r:id="rId16"/>
    <p:sldLayoutId id="2147484452" r:id="rId17"/>
    <p:sldLayoutId id="2147484453" r:id="rId18"/>
    <p:sldLayoutId id="2147484454" r:id="rId19"/>
    <p:sldLayoutId id="2147484455" r:id="rId20"/>
    <p:sldLayoutId id="2147484456" r:id="rId21"/>
    <p:sldLayoutId id="2147484457" r:id="rId22"/>
    <p:sldLayoutId id="2147484458" r:id="rId23"/>
    <p:sldLayoutId id="2147484459" r:id="rId24"/>
    <p:sldLayoutId id="2147484460" r:id="rId25"/>
    <p:sldLayoutId id="2147484461" r:id="rId26"/>
    <p:sldLayoutId id="2147484462" r:id="rId27"/>
    <p:sldLayoutId id="2147484463" r:id="rId28"/>
    <p:sldLayoutId id="2147484464" r:id="rId29"/>
    <p:sldLayoutId id="2147484465" r:id="rId30"/>
    <p:sldLayoutId id="2147484466" r:id="rId31"/>
    <p:sldLayoutId id="2147484467" r:id="rId32"/>
    <p:sldLayoutId id="2147484468" r:id="rId33"/>
    <p:sldLayoutId id="2147484469" r:id="rId34"/>
    <p:sldLayoutId id="2147484470" r:id="rId35"/>
    <p:sldLayoutId id="2147484513" r:id="rId36"/>
    <p:sldLayoutId id="2147484532" r:id="rId37"/>
    <p:sldLayoutId id="2147484542" r:id="rId38"/>
    <p:sldLayoutId id="2147484562" r:id="rId39"/>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ltLang="zh-CN"/>
              <a:t>Click to edit Master title style</a:t>
            </a:r>
            <a:endParaRPr lang="en-US" altLang="zh-CN"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ltLang="zh-CN"/>
              <a:t>Click to edit Master text styles</a:t>
            </a:r>
          </a:p>
          <a:p>
            <a:pPr lvl="1"/>
            <a:r>
              <a:rPr lang="en-US" altLang="zh-CN"/>
              <a:t>Second level</a:t>
            </a:r>
            <a:endParaRPr lang="zh-CN" altLang="en-US"/>
          </a:p>
          <a:p>
            <a:pPr lvl="2"/>
            <a:r>
              <a:rPr lang="en-US" altLang="zh-CN"/>
              <a:t>Third level</a:t>
            </a:r>
            <a:endParaRPr lang="zh-CN" altLang="en-US"/>
          </a:p>
          <a:p>
            <a:pPr lvl="3"/>
            <a:r>
              <a:rPr lang="en-US" altLang="zh-CN"/>
              <a:t>Fourth level</a:t>
            </a:r>
            <a:endParaRPr lang="zh-CN" altLang="en-US"/>
          </a:p>
          <a:p>
            <a:pPr lvl="4"/>
            <a:r>
              <a:rPr lang="en-US" altLang="zh-CN"/>
              <a:t>Fifth level</a:t>
            </a:r>
            <a:endParaRPr lang="zh-CN" alt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panose="020B0502040204020203" pitchFamily="34" charset="0"/>
              <a:ea typeface="微软雅黑" panose="020B0503020204020204" pitchFamily="34" charset="-122"/>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panose="020B0502040204020203" pitchFamily="34" charset="0"/>
              <a:ea typeface="微软雅黑" panose="020B0503020204020204" pitchFamily="34" charset="-122"/>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4"/>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87487412"/>
      </p:ext>
    </p:extLst>
  </p:cSld>
  <p:clrMap bg1="lt1" tx1="dk1" bg2="lt2" tx2="dk2" accent1="accent1" accent2="accent2" accent3="accent3" accent4="accent4" accent5="accent5" accent6="accent6" hlink="hlink" folHlink="folHlink"/>
  <p:sldLayoutIdLst>
    <p:sldLayoutId id="2147485518" r:id="rId1"/>
    <p:sldLayoutId id="2147485519" r:id="rId2"/>
    <p:sldLayoutId id="2147485520" r:id="rId3"/>
    <p:sldLayoutId id="2147485521" r:id="rId4"/>
    <p:sldLayoutId id="2147485522" r:id="rId5"/>
    <p:sldLayoutId id="2147485523" r:id="rId6"/>
    <p:sldLayoutId id="2147485524" r:id="rId7"/>
    <p:sldLayoutId id="2147485525" r:id="rId8"/>
    <p:sldLayoutId id="2147485526" r:id="rId9"/>
    <p:sldLayoutId id="2147485527"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6" r:id="rId35"/>
    <p:sldLayoutId id="2147483697" r:id="rId36"/>
    <p:sldLayoutId id="2147483698" r:id="rId37"/>
    <p:sldLayoutId id="2147483699" r:id="rId38"/>
    <p:sldLayoutId id="2147483700" r:id="rId39"/>
    <p:sldLayoutId id="2147483701" r:id="rId40"/>
    <p:sldLayoutId id="2147483702" r:id="rId41"/>
    <p:sldLayoutId id="2147483703" r:id="rId4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95.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6.xml"/><Relationship Id="rId1" Type="http://schemas.openxmlformats.org/officeDocument/2006/relationships/slideLayout" Target="../slideLayouts/slideLayout4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5.xml"/></Relationships>
</file>

<file path=ppt/slides/_rels/slide1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8.xml"/><Relationship Id="rId1" Type="http://schemas.openxmlformats.org/officeDocument/2006/relationships/slideLayout" Target="../slideLayouts/slideLayout4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3.xml"/></Relationships>
</file>

<file path=ppt/slides/_rels/slide2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1.xml"/><Relationship Id="rId1" Type="http://schemas.openxmlformats.org/officeDocument/2006/relationships/slideLayout" Target="../slideLayouts/slideLayout4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9.xml"/></Relationships>
</file>

<file path=ppt/slides/_rels/slide2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4.xml"/><Relationship Id="rId1" Type="http://schemas.openxmlformats.org/officeDocument/2006/relationships/slideLayout" Target="../slideLayouts/slideLayout50.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8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3.xml"/></Relationships>
</file>

<file path=ppt/slides/_rels/slide27.xml.rels><?xml version="1.0" encoding="UTF-8" standalone="yes"?>
<Relationships xmlns="http://schemas.openxmlformats.org/package/2006/relationships"><Relationship Id="rId3" Type="http://schemas.openxmlformats.org/officeDocument/2006/relationships/image" Target="../media/image42.gif"/><Relationship Id="rId2" Type="http://schemas.openxmlformats.org/officeDocument/2006/relationships/notesSlide" Target="../notesSlides/notesSlide27.xml"/><Relationship Id="rId1" Type="http://schemas.openxmlformats.org/officeDocument/2006/relationships/slideLayout" Target="../slideLayouts/slideLayout5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2.xml"/></Relationships>
</file>

<file path=ppt/slides/_rels/slide29.xml.rels><?xml version="1.0" encoding="UTF-8" standalone="yes"?>
<Relationships xmlns="http://schemas.openxmlformats.org/package/2006/relationships"><Relationship Id="rId3" Type="http://schemas.openxmlformats.org/officeDocument/2006/relationships/image" Target="../media/image42.gif"/><Relationship Id="rId2" Type="http://schemas.openxmlformats.org/officeDocument/2006/relationships/notesSlide" Target="../notesSlides/notesSlide29.xml"/><Relationship Id="rId1" Type="http://schemas.openxmlformats.org/officeDocument/2006/relationships/slideLayout" Target="../slideLayouts/slideLayout5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6.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33.xml"/><Relationship Id="rId1" Type="http://schemas.openxmlformats.org/officeDocument/2006/relationships/tags" Target="../tags/tag1.xml"/></Relationships>
</file>

<file path=ppt/slides/_rels/slide31.xml.rels><?xml version="1.0" encoding="UTF-8" standalone="yes"?>
<Relationships xmlns="http://schemas.openxmlformats.org/package/2006/relationships"><Relationship Id="rId8" Type="http://schemas.openxmlformats.org/officeDocument/2006/relationships/image" Target="../media/image48.png"/><Relationship Id="rId13" Type="http://schemas.openxmlformats.org/officeDocument/2006/relationships/image" Target="../media/image53.png"/><Relationship Id="rId3" Type="http://schemas.openxmlformats.org/officeDocument/2006/relationships/image" Target="../media/image43.png"/><Relationship Id="rId7" Type="http://schemas.openxmlformats.org/officeDocument/2006/relationships/image" Target="../media/image47.png"/><Relationship Id="rId12" Type="http://schemas.openxmlformats.org/officeDocument/2006/relationships/image" Target="../media/image52.png"/><Relationship Id="rId2" Type="http://schemas.openxmlformats.org/officeDocument/2006/relationships/notesSlide" Target="../notesSlides/notesSlide31.xml"/><Relationship Id="rId16" Type="http://schemas.openxmlformats.org/officeDocument/2006/relationships/image" Target="../media/image56.png"/><Relationship Id="rId1" Type="http://schemas.openxmlformats.org/officeDocument/2006/relationships/slideLayout" Target="../slideLayouts/slideLayout130.xml"/><Relationship Id="rId6" Type="http://schemas.openxmlformats.org/officeDocument/2006/relationships/image" Target="../media/image46.png"/><Relationship Id="rId11" Type="http://schemas.openxmlformats.org/officeDocument/2006/relationships/image" Target="../media/image51.png"/><Relationship Id="rId5" Type="http://schemas.openxmlformats.org/officeDocument/2006/relationships/image" Target="../media/image45.png"/><Relationship Id="rId15" Type="http://schemas.openxmlformats.org/officeDocument/2006/relationships/image" Target="../media/image55.png"/><Relationship Id="rId10" Type="http://schemas.openxmlformats.org/officeDocument/2006/relationships/image" Target="../media/image50.png"/><Relationship Id="rId4" Type="http://schemas.openxmlformats.org/officeDocument/2006/relationships/image" Target="../media/image44.png"/><Relationship Id="rId9" Type="http://schemas.openxmlformats.org/officeDocument/2006/relationships/image" Target="../media/image49.png"/><Relationship Id="rId14" Type="http://schemas.openxmlformats.org/officeDocument/2006/relationships/image" Target="../media/image54.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55.xml"/><Relationship Id="rId1" Type="http://schemas.openxmlformats.org/officeDocument/2006/relationships/tags" Target="../tags/tag2.xml"/><Relationship Id="rId4" Type="http://schemas.openxmlformats.org/officeDocument/2006/relationships/image" Target="../media/image57.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33.xml"/><Relationship Id="rId1" Type="http://schemas.openxmlformats.org/officeDocument/2006/relationships/tags" Target="../tags/tag3.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56.xml"/><Relationship Id="rId1" Type="http://schemas.openxmlformats.org/officeDocument/2006/relationships/tags" Target="../tags/tag4.xml"/><Relationship Id="rId4" Type="http://schemas.openxmlformats.org/officeDocument/2006/relationships/image" Target="../media/image58.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168.xml"/><Relationship Id="rId1" Type="http://schemas.openxmlformats.org/officeDocument/2006/relationships/tags" Target="../tags/tag5.xml"/><Relationship Id="rId4" Type="http://schemas.openxmlformats.org/officeDocument/2006/relationships/image" Target="../media/image59.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57.xml"/><Relationship Id="rId1" Type="http://schemas.openxmlformats.org/officeDocument/2006/relationships/tags" Target="../tags/tag6.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58.xml"/><Relationship Id="rId1" Type="http://schemas.openxmlformats.org/officeDocument/2006/relationships/tags" Target="../tags/tag7.xml"/><Relationship Id="rId4" Type="http://schemas.openxmlformats.org/officeDocument/2006/relationships/hyperlink" Target="https://appsource.microsoft.com/" TargetMode="Externa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82.xml"/><Relationship Id="rId1" Type="http://schemas.openxmlformats.org/officeDocument/2006/relationships/tags" Target="../tags/tag8.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33.xml"/><Relationship Id="rId1" Type="http://schemas.openxmlformats.org/officeDocument/2006/relationships/tags" Target="../tags/tag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7.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59.xml"/><Relationship Id="rId1" Type="http://schemas.openxmlformats.org/officeDocument/2006/relationships/tags" Target="../tags/tag10.xml"/><Relationship Id="rId4" Type="http://schemas.openxmlformats.org/officeDocument/2006/relationships/image" Target="../media/image60.pn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60.xml"/><Relationship Id="rId1" Type="http://schemas.openxmlformats.org/officeDocument/2006/relationships/tags" Target="../tags/tag11.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61.xml"/><Relationship Id="rId1" Type="http://schemas.openxmlformats.org/officeDocument/2006/relationships/tags" Target="../tags/tag12.xml"/></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62.xml"/><Relationship Id="rId1" Type="http://schemas.openxmlformats.org/officeDocument/2006/relationships/tags" Target="../tags/tag13.xm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82.xml"/><Relationship Id="rId1" Type="http://schemas.openxmlformats.org/officeDocument/2006/relationships/tags" Target="../tags/tag1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8.xml"/></Relationships>
</file>

<file path=ppt/slides/_rels/slide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xml"/><Relationship Id="rId1" Type="http://schemas.openxmlformats.org/officeDocument/2006/relationships/slideLayout" Target="../slideLayouts/slideLayout3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04875" y="1959483"/>
            <a:ext cx="9641860" cy="498598"/>
          </a:xfrm>
        </p:spPr>
        <p:txBody>
          <a:bodyPr/>
          <a:lstStyle/>
          <a:p>
            <a:r>
              <a:rPr lang="zh-CN" altLang="en-US" b="1" dirty="0">
                <a:latin typeface="Segoe UI Semibold" panose="020B0702040204020203" pitchFamily="34" charset="0"/>
                <a:ea typeface="微软雅黑" panose="020B0503020204020204" pitchFamily="34" charset="-122"/>
              </a:rPr>
              <a:t>扩展 </a:t>
            </a:r>
            <a:r>
              <a:rPr lang="en-US" altLang="zh-CN" dirty="0">
                <a:latin typeface="Segoe UI Semibold" panose="020B0702040204020203" pitchFamily="34" charset="0"/>
                <a:ea typeface="微软雅黑" panose="020B0503020204020204" pitchFamily="34" charset="-122"/>
              </a:rPr>
              <a:t>Microsoft Teams</a:t>
            </a:r>
            <a:endParaRPr lang="zh-CN" altLang="en-US" dirty="0">
              <a:solidFill>
                <a:schemeClr val="tx1"/>
              </a:solidFill>
              <a:latin typeface="Segoe UI Semibold" panose="020B0702040204020203" pitchFamily="34" charset="0"/>
              <a:ea typeface="微软雅黑" panose="020B0503020204020204" pitchFamily="34" charset="-122"/>
            </a:endParaRPr>
          </a:p>
        </p:txBody>
      </p:sp>
      <p:sp>
        <p:nvSpPr>
          <p:cNvPr id="3" name="TextBox 2">
            <a:extLst>
              <a:ext uri="{FF2B5EF4-FFF2-40B4-BE49-F238E27FC236}">
                <a16:creationId xmlns:a16="http://schemas.microsoft.com/office/drawing/2014/main" id="{A844FFA6-9262-4C36-A78A-C4C5EF77C6FE}"/>
              </a:ext>
            </a:extLst>
          </p:cNvPr>
          <p:cNvSpPr txBox="1"/>
          <p:nvPr/>
        </p:nvSpPr>
        <p:spPr>
          <a:xfrm>
            <a:off x="2169232" y="2549128"/>
            <a:ext cx="7853535" cy="1846659"/>
          </a:xfrm>
          <a:prstGeom prst="rect">
            <a:avLst/>
          </a:prstGeom>
          <a:noFill/>
        </p:spPr>
        <p:txBody>
          <a:bodyPr wrap="square" lIns="0" tIns="0" rIns="0" bIns="0" rtlCol="0">
            <a:spAutoFit/>
          </a:bodyPr>
          <a:lstStyle/>
          <a:p>
            <a:pPr marL="342900" indent="-342900">
              <a:buFont typeface="Arial" panose="020B0604020202020204" pitchFamily="34" charset="0"/>
              <a:buChar char="•"/>
            </a:pPr>
            <a:r>
              <a:rPr lang="en-US" altLang="zh-CN" sz="2400">
                <a:latin typeface="Segoe UI" panose="020B0502040204020203" pitchFamily="34" charset="0"/>
                <a:ea typeface="微软雅黑" panose="020B0503020204020204" pitchFamily="34" charset="-122"/>
              </a:rPr>
              <a:t>Microsoft Teams </a:t>
            </a:r>
            <a:r>
              <a:rPr lang="zh-CN" altLang="en-US" sz="2400">
                <a:latin typeface="Segoe UI" panose="020B0502040204020203" pitchFamily="34" charset="0"/>
                <a:ea typeface="微软雅黑" panose="020B0503020204020204" pitchFamily="34" charset="-122"/>
              </a:rPr>
              <a:t>应用。</a:t>
            </a:r>
          </a:p>
          <a:p>
            <a:pPr marL="342900" indent="-342900">
              <a:buFont typeface="Arial" panose="020B0604020202020204" pitchFamily="34" charset="0"/>
              <a:buChar char="•"/>
            </a:pPr>
            <a:r>
              <a:rPr lang="en-US" altLang="zh-CN" sz="2400">
                <a:latin typeface="Segoe UI" panose="020B0502040204020203" pitchFamily="34" charset="0"/>
                <a:ea typeface="微软雅黑" panose="020B0503020204020204" pitchFamily="34" charset="-122"/>
              </a:rPr>
              <a:t>Microsoft Teams </a:t>
            </a:r>
            <a:r>
              <a:rPr lang="zh-CN" altLang="en-US" sz="2400">
                <a:latin typeface="Segoe UI" panose="020B0502040204020203" pitchFamily="34" charset="0"/>
                <a:ea typeface="微软雅黑" panose="020B0503020204020204" pitchFamily="34" charset="-122"/>
              </a:rPr>
              <a:t>中的 </a:t>
            </a:r>
            <a:r>
              <a:rPr lang="en-US" altLang="zh-CN" sz="2400">
                <a:latin typeface="Segoe UI" panose="020B0502040204020203" pitchFamily="34" charset="0"/>
                <a:ea typeface="微软雅黑" panose="020B0503020204020204" pitchFamily="34" charset="-122"/>
              </a:rPr>
              <a:t>Webhook</a:t>
            </a:r>
            <a:r>
              <a:rPr lang="zh-CN" altLang="en-US" sz="2400">
                <a:latin typeface="Segoe UI" panose="020B0502040204020203" pitchFamily="34" charset="0"/>
                <a:ea typeface="微软雅黑" panose="020B0503020204020204" pitchFamily="34" charset="-122"/>
              </a:rPr>
              <a:t>。</a:t>
            </a:r>
          </a:p>
          <a:p>
            <a:pPr marL="342900" indent="-342900">
              <a:buFont typeface="Arial" panose="020B0604020202020204" pitchFamily="34" charset="0"/>
              <a:buChar char="•"/>
            </a:pPr>
            <a:r>
              <a:rPr lang="en-US" altLang="zh-CN" sz="2400">
                <a:latin typeface="Segoe UI" panose="020B0502040204020203" pitchFamily="34" charset="0"/>
                <a:ea typeface="微软雅黑" panose="020B0503020204020204" pitchFamily="34" charset="-122"/>
              </a:rPr>
              <a:t>Microsoft Teams </a:t>
            </a:r>
            <a:r>
              <a:rPr lang="zh-CN" altLang="en-US" sz="2400">
                <a:latin typeface="Segoe UI" panose="020B0502040204020203" pitchFamily="34" charset="0"/>
                <a:ea typeface="微软雅黑" panose="020B0503020204020204" pitchFamily="34" charset="-122"/>
              </a:rPr>
              <a:t>中的选项卡。</a:t>
            </a:r>
          </a:p>
          <a:p>
            <a:pPr marL="342900" indent="-342900">
              <a:buFont typeface="Arial" panose="020B0604020202020204" pitchFamily="34" charset="0"/>
              <a:buChar char="•"/>
            </a:pPr>
            <a:r>
              <a:rPr lang="en-US" altLang="zh-CN" sz="2400">
                <a:latin typeface="Segoe UI" panose="020B0502040204020203" pitchFamily="34" charset="0"/>
                <a:ea typeface="微软雅黑" panose="020B0503020204020204" pitchFamily="34" charset="-122"/>
              </a:rPr>
              <a:t>Microsoft Teams </a:t>
            </a:r>
            <a:r>
              <a:rPr lang="zh-CN" altLang="en-US" sz="2400">
                <a:latin typeface="Segoe UI" panose="020B0502040204020203" pitchFamily="34" charset="0"/>
                <a:ea typeface="微软雅黑" panose="020B0503020204020204" pitchFamily="34" charset="-122"/>
              </a:rPr>
              <a:t>中的消息传递扩展。</a:t>
            </a:r>
          </a:p>
          <a:p>
            <a:pPr marL="342900" indent="-342900">
              <a:buFont typeface="Arial" panose="020B0604020202020204" pitchFamily="34" charset="0"/>
              <a:buChar char="•"/>
            </a:pPr>
            <a:r>
              <a:rPr lang="en-US" altLang="zh-CN" sz="2400">
                <a:latin typeface="Segoe UI" panose="020B0502040204020203" pitchFamily="34" charset="0"/>
                <a:ea typeface="微软雅黑" panose="020B0503020204020204" pitchFamily="34" charset="-122"/>
              </a:rPr>
              <a:t>Microsoft Teams </a:t>
            </a:r>
            <a:r>
              <a:rPr lang="zh-CN" altLang="en-US" sz="2400">
                <a:latin typeface="Segoe UI" panose="020B0502040204020203" pitchFamily="34" charset="0"/>
                <a:ea typeface="微软雅黑" panose="020B0503020204020204" pitchFamily="34" charset="-122"/>
              </a:rPr>
              <a:t>中的对话机器人。</a:t>
            </a:r>
            <a:endParaRPr lang="zh-CN" altLang="en-US" sz="2400" dirty="0">
              <a:latin typeface="Segoe UI" panose="020B0502040204020203" pitchFamily="34" charset="0"/>
              <a:ea typeface="微软雅黑" panose="020B0503020204020204" pitchFamily="34" charset="-122"/>
            </a:endParaRPr>
          </a:p>
        </p:txBody>
      </p:sp>
    </p:spTree>
    <p:extLst>
      <p:ext uri="{BB962C8B-B14F-4D97-AF65-F5344CB8AC3E}">
        <p14:creationId xmlns:p14="http://schemas.microsoft.com/office/powerpoint/2010/main" val="6337291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2EAFA-36BC-48F4-A834-D8F17ACC76DA}"/>
              </a:ext>
            </a:extLst>
          </p:cNvPr>
          <p:cNvSpPr>
            <a:spLocks noGrp="1"/>
          </p:cNvSpPr>
          <p:nvPr>
            <p:ph type="title"/>
          </p:nvPr>
        </p:nvSpPr>
        <p:spPr>
          <a:xfrm>
            <a:off x="588263" y="457200"/>
            <a:ext cx="11018520" cy="553998"/>
          </a:xfrm>
        </p:spPr>
        <p:txBody>
          <a:bodyPr>
            <a:normAutofit/>
          </a:bodyPr>
          <a:lstStyle/>
          <a:p>
            <a:r>
              <a:rPr lang="en-US" altLang="zh-CN" dirty="0">
                <a:latin typeface="Segoe UI Semibold" panose="020B0702040204020203" pitchFamily="34" charset="0"/>
                <a:ea typeface="微软雅黑" panose="020B0503020204020204" pitchFamily="34" charset="-122"/>
              </a:rPr>
              <a:t>Microsoft Teams </a:t>
            </a:r>
            <a:r>
              <a:rPr lang="zh-CN" altLang="en-US" b="1" dirty="0">
                <a:latin typeface="Segoe UI Semibold" panose="020B0702040204020203" pitchFamily="34" charset="0"/>
                <a:ea typeface="微软雅黑" panose="020B0503020204020204" pitchFamily="34" charset="-122"/>
              </a:rPr>
              <a:t>中的</a:t>
            </a:r>
            <a:r>
              <a:rPr lang="zh-CN" altLang="en-US" dirty="0">
                <a:latin typeface="Segoe UI Semibold" panose="020B0702040204020203" pitchFamily="34" charset="0"/>
                <a:ea typeface="微软雅黑" panose="020B0503020204020204" pitchFamily="34" charset="-122"/>
              </a:rPr>
              <a:t> </a:t>
            </a:r>
            <a:r>
              <a:rPr lang="en-US" altLang="zh-CN" dirty="0">
                <a:latin typeface="Segoe UI Semibold" panose="020B0702040204020203" pitchFamily="34" charset="0"/>
                <a:ea typeface="微软雅黑" panose="020B0503020204020204" pitchFamily="34" charset="-122"/>
              </a:rPr>
              <a:t>Webhook </a:t>
            </a:r>
            <a:r>
              <a:rPr lang="zh-CN" altLang="en-US" b="1" dirty="0">
                <a:latin typeface="Segoe UI Semibold" panose="020B0702040204020203" pitchFamily="34" charset="0"/>
                <a:ea typeface="微软雅黑" panose="020B0503020204020204" pitchFamily="34" charset="-122"/>
              </a:rPr>
              <a:t>和连接器</a:t>
            </a:r>
          </a:p>
        </p:txBody>
      </p:sp>
      <p:sp>
        <p:nvSpPr>
          <p:cNvPr id="3" name="Text Placeholder 2">
            <a:extLst>
              <a:ext uri="{FF2B5EF4-FFF2-40B4-BE49-F238E27FC236}">
                <a16:creationId xmlns:a16="http://schemas.microsoft.com/office/drawing/2014/main" id="{DFB07F3C-66A6-4881-A3FE-3B643C0646E1}"/>
              </a:ext>
            </a:extLst>
          </p:cNvPr>
          <p:cNvSpPr>
            <a:spLocks noGrp="1"/>
          </p:cNvSpPr>
          <p:nvPr>
            <p:ph type="body" sz="quarter" idx="10"/>
          </p:nvPr>
        </p:nvSpPr>
        <p:spPr>
          <a:xfrm>
            <a:off x="584200" y="1435497"/>
            <a:ext cx="11018520" cy="5181871"/>
          </a:xfrm>
        </p:spPr>
        <p:txBody>
          <a:bodyPr>
            <a:normAutofit/>
          </a:bodyPr>
          <a:lstStyle/>
          <a:p>
            <a:pPr marL="0" indent="0">
              <a:buNone/>
            </a:pPr>
            <a:r>
              <a:rPr lang="zh-CN" altLang="en-US" dirty="0">
                <a:latin typeface="Segoe UI" panose="020B0502040204020203" pitchFamily="34" charset="0"/>
                <a:ea typeface="微软雅黑" panose="020B0503020204020204" pitchFamily="34" charset="-122"/>
                <a:cs typeface="Segoe UI" panose="020B0502040204020203" pitchFamily="34" charset="0"/>
              </a:rPr>
              <a:t>传出和传入 </a:t>
            </a:r>
            <a:r>
              <a:rPr lang="en-US" altLang="zh-CN" dirty="0">
                <a:latin typeface="Segoe UI" panose="020B0502040204020203" pitchFamily="34" charset="0"/>
                <a:ea typeface="微软雅黑" panose="020B0503020204020204" pitchFamily="34" charset="-122"/>
                <a:cs typeface="Segoe UI" panose="020B0502040204020203" pitchFamily="34" charset="0"/>
              </a:rPr>
              <a:t>Webhook </a:t>
            </a:r>
            <a:r>
              <a:rPr lang="zh-CN" altLang="en-US" dirty="0">
                <a:latin typeface="Segoe UI" panose="020B0502040204020203" pitchFamily="34" charset="0"/>
                <a:ea typeface="微软雅黑" panose="020B0503020204020204" pitchFamily="34" charset="-122"/>
                <a:cs typeface="Segoe UI" panose="020B0502040204020203" pitchFamily="34" charset="0"/>
              </a:rPr>
              <a:t>均允许开发人员将 </a:t>
            </a:r>
            <a:r>
              <a:rPr lang="en-US" altLang="zh-CN" dirty="0">
                <a:latin typeface="Segoe UI" panose="020B0502040204020203" pitchFamily="34" charset="0"/>
                <a:ea typeface="微软雅黑" panose="020B0503020204020204" pitchFamily="34" charset="-122"/>
                <a:cs typeface="Segoe UI" panose="020B0502040204020203" pitchFamily="34" charset="0"/>
              </a:rPr>
              <a:t>Web </a:t>
            </a:r>
            <a:r>
              <a:rPr lang="zh-CN" altLang="en-US" dirty="0">
                <a:latin typeface="Segoe UI" panose="020B0502040204020203" pitchFamily="34" charset="0"/>
                <a:ea typeface="微软雅黑" panose="020B0503020204020204" pitchFamily="34" charset="-122"/>
                <a:cs typeface="Segoe UI" panose="020B0502040204020203" pitchFamily="34" charset="0"/>
              </a:rPr>
              <a:t>服务连接到 </a:t>
            </a:r>
            <a:r>
              <a:rPr lang="en-US" altLang="zh-CN" dirty="0">
                <a:latin typeface="Segoe UI" panose="020B0502040204020203" pitchFamily="34" charset="0"/>
                <a:ea typeface="微软雅黑" panose="020B0503020204020204" pitchFamily="34" charset="-122"/>
                <a:cs typeface="Segoe UI" panose="020B0502040204020203" pitchFamily="34" charset="0"/>
              </a:rPr>
              <a:t>Microsoft Teams </a:t>
            </a:r>
            <a:r>
              <a:rPr lang="zh-CN" altLang="en-US" dirty="0">
                <a:latin typeface="Segoe UI" panose="020B0502040204020203" pitchFamily="34" charset="0"/>
                <a:ea typeface="微软雅黑" panose="020B0503020204020204" pitchFamily="34" charset="-122"/>
                <a:cs typeface="Segoe UI" panose="020B0502040204020203" pitchFamily="34" charset="0"/>
              </a:rPr>
              <a:t>中的频道和团队。</a:t>
            </a:r>
          </a:p>
          <a:p>
            <a:pPr marL="0" indent="0">
              <a:buNone/>
            </a:pPr>
            <a:endParaRPr lang="zh-CN" altLang="en-US" dirty="0">
              <a:latin typeface="Segoe UI" panose="020B0502040204020203" pitchFamily="34" charset="0"/>
              <a:ea typeface="微软雅黑" panose="020B0503020204020204" pitchFamily="34" charset="-122"/>
              <a:cs typeface="Segoe UI" panose="020B0502040204020203" pitchFamily="34" charset="0"/>
            </a:endParaRPr>
          </a:p>
          <a:p>
            <a:pPr marL="0" indent="0">
              <a:buNone/>
            </a:pPr>
            <a:r>
              <a:rPr lang="zh-CN" altLang="en-US" b="1" dirty="0">
                <a:latin typeface="Segoe UI" panose="020B0502040204020203" pitchFamily="34" charset="0"/>
                <a:ea typeface="微软雅黑" panose="020B0503020204020204" pitchFamily="34" charset="-122"/>
              </a:rPr>
              <a:t>传出 </a:t>
            </a:r>
            <a:r>
              <a:rPr lang="en-US" altLang="zh-CN" b="1" dirty="0">
                <a:latin typeface="Segoe UI" panose="020B0502040204020203" pitchFamily="34" charset="0"/>
                <a:ea typeface="微软雅黑" panose="020B0503020204020204" pitchFamily="34" charset="-122"/>
              </a:rPr>
              <a:t>Webhook </a:t>
            </a:r>
            <a:r>
              <a:rPr lang="zh-CN" altLang="en-US" dirty="0">
                <a:latin typeface="Segoe UI" panose="020B0502040204020203" pitchFamily="34" charset="0"/>
                <a:ea typeface="微软雅黑" panose="020B0503020204020204" pitchFamily="34" charset="-122"/>
              </a:rPr>
              <a:t>支持用户将文本消息从频道发送到开发人员的 </a:t>
            </a:r>
            <a:r>
              <a:rPr lang="en-US" altLang="zh-CN" dirty="0">
                <a:latin typeface="Segoe UI" panose="020B0502040204020203" pitchFamily="34" charset="0"/>
                <a:ea typeface="微软雅黑" panose="020B0503020204020204" pitchFamily="34" charset="-122"/>
              </a:rPr>
              <a:t>Web </a:t>
            </a:r>
            <a:br>
              <a:rPr lang="en-US" altLang="zh-CN" dirty="0">
                <a:latin typeface="Segoe UI" panose="020B0502040204020203" pitchFamily="34" charset="0"/>
                <a:ea typeface="微软雅黑" panose="020B0503020204020204" pitchFamily="34" charset="-122"/>
              </a:rPr>
            </a:br>
            <a:r>
              <a:rPr lang="zh-CN" altLang="en-US" dirty="0">
                <a:latin typeface="Segoe UI" panose="020B0502040204020203" pitchFamily="34" charset="0"/>
                <a:ea typeface="微软雅黑" panose="020B0503020204020204" pitchFamily="34" charset="-122"/>
              </a:rPr>
              <a:t>服务，而无需使用 </a:t>
            </a:r>
            <a:r>
              <a:rPr lang="en-US" altLang="zh-CN" dirty="0">
                <a:latin typeface="Segoe UI" panose="020B0502040204020203" pitchFamily="34" charset="0"/>
                <a:ea typeface="微软雅黑" panose="020B0503020204020204" pitchFamily="34" charset="-122"/>
              </a:rPr>
              <a:t>Microsoft Bot Framework</a:t>
            </a:r>
            <a:r>
              <a:rPr lang="zh-CN" altLang="en-US" dirty="0">
                <a:latin typeface="Segoe UI" panose="020B0502040204020203" pitchFamily="34" charset="0"/>
                <a:ea typeface="微软雅黑" panose="020B0503020204020204" pitchFamily="34" charset="-122"/>
              </a:rPr>
              <a:t>。</a:t>
            </a:r>
          </a:p>
          <a:p>
            <a:pPr marL="0" indent="0">
              <a:buNone/>
            </a:pPr>
            <a:endParaRPr lang="zh-CN" altLang="en-US" dirty="0">
              <a:latin typeface="Segoe UI" panose="020B0502040204020203" pitchFamily="34" charset="0"/>
              <a:ea typeface="微软雅黑" panose="020B0503020204020204" pitchFamily="34" charset="-122"/>
            </a:endParaRPr>
          </a:p>
          <a:p>
            <a:pPr marL="0" indent="0">
              <a:buNone/>
            </a:pPr>
            <a:r>
              <a:rPr lang="zh-CN" altLang="en-US" b="1" dirty="0">
                <a:latin typeface="Segoe UI" panose="020B0502040204020203" pitchFamily="34" charset="0"/>
                <a:ea typeface="微软雅黑" panose="020B0503020204020204" pitchFamily="34" charset="-122"/>
              </a:rPr>
              <a:t>传入 </a:t>
            </a:r>
            <a:r>
              <a:rPr lang="en-US" altLang="zh-CN" b="1" dirty="0">
                <a:latin typeface="Segoe UI" panose="020B0502040204020203" pitchFamily="34" charset="0"/>
                <a:ea typeface="微软雅黑" panose="020B0503020204020204" pitchFamily="34" charset="-122"/>
              </a:rPr>
              <a:t>Webhook </a:t>
            </a:r>
            <a:r>
              <a:rPr lang="zh-CN" altLang="en-US" dirty="0">
                <a:latin typeface="Segoe UI" panose="020B0502040204020203" pitchFamily="34" charset="0"/>
                <a:ea typeface="微软雅黑" panose="020B0503020204020204" pitchFamily="34" charset="-122"/>
              </a:rPr>
              <a:t>作为一种</a:t>
            </a:r>
            <a:r>
              <a:rPr lang="zh-CN" altLang="en-US" i="1" dirty="0">
                <a:latin typeface="Segoe UI" panose="020B0502040204020203" pitchFamily="34" charset="0"/>
                <a:ea typeface="微软雅黑" panose="020B0503020204020204" pitchFamily="34" charset="-122"/>
              </a:rPr>
              <a:t>连接器</a:t>
            </a:r>
            <a:r>
              <a:rPr lang="zh-CN" altLang="en-US" dirty="0">
                <a:latin typeface="Segoe UI" panose="020B0502040204020203" pitchFamily="34" charset="0"/>
                <a:ea typeface="微软雅黑" panose="020B0503020204020204" pitchFamily="34" charset="-122"/>
              </a:rPr>
              <a:t>，支持用户订阅并接收开发人员的 </a:t>
            </a:r>
            <a:r>
              <a:rPr lang="en-US" altLang="zh-CN" dirty="0">
                <a:latin typeface="Segoe UI" panose="020B0502040204020203" pitchFamily="34" charset="0"/>
                <a:ea typeface="微软雅黑" panose="020B0503020204020204" pitchFamily="34" charset="-122"/>
              </a:rPr>
              <a:t>Web </a:t>
            </a:r>
            <a:r>
              <a:rPr lang="zh-CN" altLang="en-US" dirty="0">
                <a:latin typeface="Segoe UI" panose="020B0502040204020203" pitchFamily="34" charset="0"/>
                <a:ea typeface="微软雅黑" panose="020B0503020204020204" pitchFamily="34" charset="-122"/>
              </a:rPr>
              <a:t>服务发送的通知和消息。</a:t>
            </a:r>
          </a:p>
        </p:txBody>
      </p:sp>
    </p:spTree>
    <p:extLst>
      <p:ext uri="{BB962C8B-B14F-4D97-AF65-F5344CB8AC3E}">
        <p14:creationId xmlns:p14="http://schemas.microsoft.com/office/powerpoint/2010/main" val="2432862132"/>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E447A-B73D-49ED-917E-B8AF76B34BF8}"/>
              </a:ext>
            </a:extLst>
          </p:cNvPr>
          <p:cNvSpPr>
            <a:spLocks noGrp="1"/>
          </p:cNvSpPr>
          <p:nvPr>
            <p:ph type="title"/>
          </p:nvPr>
        </p:nvSpPr>
        <p:spPr>
          <a:xfrm>
            <a:off x="584200" y="184150"/>
            <a:ext cx="10515600" cy="553998"/>
          </a:xfrm>
        </p:spPr>
        <p:txBody>
          <a:bodyPr/>
          <a:lstStyle/>
          <a:p>
            <a:r>
              <a:rPr lang="en-US" altLang="zh-CN" dirty="0">
                <a:latin typeface="Segoe UI Semibold" panose="020B0702040204020203" pitchFamily="34" charset="0"/>
                <a:ea typeface="微软雅黑" panose="020B0503020204020204" pitchFamily="34" charset="-122"/>
              </a:rPr>
              <a:t>Microsoft Teams </a:t>
            </a:r>
            <a:r>
              <a:rPr lang="zh-CN" altLang="en-US" b="1" dirty="0">
                <a:latin typeface="Segoe UI Semibold" panose="020B0702040204020203" pitchFamily="34" charset="0"/>
                <a:ea typeface="微软雅黑" panose="020B0503020204020204" pitchFamily="34" charset="-122"/>
              </a:rPr>
              <a:t>中的传出 </a:t>
            </a:r>
            <a:r>
              <a:rPr lang="en-US" altLang="zh-CN" dirty="0">
                <a:latin typeface="Segoe UI Semibold" panose="020B0702040204020203" pitchFamily="34" charset="0"/>
                <a:ea typeface="微软雅黑" panose="020B0503020204020204" pitchFamily="34" charset="-122"/>
              </a:rPr>
              <a:t>Webhook</a:t>
            </a:r>
          </a:p>
        </p:txBody>
      </p:sp>
      <p:sp>
        <p:nvSpPr>
          <p:cNvPr id="3" name="Text Placeholder 2">
            <a:extLst>
              <a:ext uri="{FF2B5EF4-FFF2-40B4-BE49-F238E27FC236}">
                <a16:creationId xmlns:a16="http://schemas.microsoft.com/office/drawing/2014/main" id="{D120D4BF-97B1-4BE1-BE6B-9DC3113FD593}"/>
              </a:ext>
            </a:extLst>
          </p:cNvPr>
          <p:cNvSpPr>
            <a:spLocks noGrp="1"/>
          </p:cNvSpPr>
          <p:nvPr>
            <p:ph type="body" sz="quarter" idx="10"/>
          </p:nvPr>
        </p:nvSpPr>
        <p:spPr>
          <a:xfrm>
            <a:off x="584200" y="1435497"/>
            <a:ext cx="11018520" cy="1723549"/>
          </a:xfrm>
        </p:spPr>
        <p:txBody>
          <a:bodyPr/>
          <a:lstStyle/>
          <a:p>
            <a:pPr marL="0" indent="0">
              <a:buNone/>
            </a:pPr>
            <a:r>
              <a:rPr lang="zh-CN" altLang="en-US" dirty="0">
                <a:latin typeface="Segoe UI" panose="020B0502040204020203" pitchFamily="34" charset="0"/>
                <a:ea typeface="微软雅黑" panose="020B0503020204020204" pitchFamily="34" charset="-122"/>
                <a:cs typeface="Segoe UI" panose="020B0502040204020203" pitchFamily="34" charset="0"/>
              </a:rPr>
              <a:t>传出 </a:t>
            </a:r>
            <a:r>
              <a:rPr lang="en-US" altLang="zh-CN" dirty="0">
                <a:latin typeface="Segoe UI" panose="020B0502040204020203" pitchFamily="34" charset="0"/>
                <a:ea typeface="微软雅黑" panose="020B0503020204020204" pitchFamily="34" charset="-122"/>
                <a:cs typeface="Segoe UI" panose="020B0502040204020203" pitchFamily="34" charset="0"/>
              </a:rPr>
              <a:t>Webhook </a:t>
            </a:r>
            <a:r>
              <a:rPr lang="zh-CN" altLang="en-US" dirty="0">
                <a:latin typeface="Segoe UI" panose="020B0502040204020203" pitchFamily="34" charset="0"/>
                <a:ea typeface="微软雅黑" panose="020B0503020204020204" pitchFamily="34" charset="-122"/>
                <a:cs typeface="Segoe UI" panose="020B0502040204020203" pitchFamily="34" charset="0"/>
              </a:rPr>
              <a:t>将数据从 </a:t>
            </a:r>
            <a:r>
              <a:rPr lang="en-US" altLang="zh-CN" dirty="0">
                <a:latin typeface="Segoe UI" panose="020B0502040204020203" pitchFamily="34" charset="0"/>
                <a:ea typeface="微软雅黑" panose="020B0503020204020204" pitchFamily="34" charset="-122"/>
                <a:cs typeface="Segoe UI" panose="020B0502040204020203" pitchFamily="34" charset="0"/>
              </a:rPr>
              <a:t>Teams </a:t>
            </a:r>
            <a:r>
              <a:rPr lang="zh-CN" altLang="en-US" dirty="0">
                <a:latin typeface="Segoe UI" panose="020B0502040204020203" pitchFamily="34" charset="0"/>
                <a:ea typeface="微软雅黑" panose="020B0503020204020204" pitchFamily="34" charset="-122"/>
                <a:cs typeface="Segoe UI" panose="020B0502040204020203" pitchFamily="34" charset="0"/>
              </a:rPr>
              <a:t>发布到能够接受 </a:t>
            </a:r>
            <a:r>
              <a:rPr lang="en-US" altLang="zh-CN" dirty="0">
                <a:latin typeface="Segoe UI" panose="020B0502040204020203" pitchFamily="34" charset="0"/>
                <a:ea typeface="微软雅黑" panose="020B0503020204020204" pitchFamily="34" charset="-122"/>
                <a:cs typeface="Segoe UI" panose="020B0502040204020203" pitchFamily="34" charset="0"/>
              </a:rPr>
              <a:t>JSON </a:t>
            </a:r>
            <a:r>
              <a:rPr lang="zh-CN" altLang="en-US" dirty="0">
                <a:latin typeface="Segoe UI" panose="020B0502040204020203" pitchFamily="34" charset="0"/>
                <a:ea typeface="微软雅黑" panose="020B0503020204020204" pitchFamily="34" charset="-122"/>
                <a:cs typeface="Segoe UI" panose="020B0502040204020203" pitchFamily="34" charset="0"/>
              </a:rPr>
              <a:t>负载的任何选定服务。将传出 </a:t>
            </a:r>
            <a:r>
              <a:rPr lang="en-US" altLang="zh-CN" dirty="0">
                <a:latin typeface="Segoe UI" panose="020B0502040204020203" pitchFamily="34" charset="0"/>
                <a:ea typeface="微软雅黑" panose="020B0503020204020204" pitchFamily="34" charset="-122"/>
                <a:cs typeface="Segoe UI" panose="020B0502040204020203" pitchFamily="34" charset="0"/>
              </a:rPr>
              <a:t>Webhook </a:t>
            </a:r>
            <a:r>
              <a:rPr lang="zh-CN" altLang="en-US" dirty="0">
                <a:latin typeface="Segoe UI" panose="020B0502040204020203" pitchFamily="34" charset="0"/>
                <a:ea typeface="微软雅黑" panose="020B0503020204020204" pitchFamily="34" charset="-122"/>
                <a:cs typeface="Segoe UI" panose="020B0502040204020203" pitchFamily="34" charset="0"/>
              </a:rPr>
              <a:t>添加到团队后，它的作用类似于机器人，</a:t>
            </a:r>
            <a:br>
              <a:rPr lang="en-US" altLang="zh-CN" dirty="0">
                <a:latin typeface="Segoe UI" panose="020B0502040204020203" pitchFamily="34" charset="0"/>
                <a:ea typeface="微软雅黑" panose="020B0503020204020204" pitchFamily="34" charset="-122"/>
                <a:cs typeface="Segoe UI" panose="020B0502040204020203" pitchFamily="34" charset="0"/>
              </a:rPr>
            </a:br>
            <a:r>
              <a:rPr lang="zh-CN" altLang="en-US" dirty="0">
                <a:latin typeface="Segoe UI" panose="020B0502040204020203" pitchFamily="34" charset="0"/>
                <a:ea typeface="微软雅黑" panose="020B0503020204020204" pitchFamily="34" charset="-122"/>
                <a:cs typeface="Segoe UI" panose="020B0502040204020203" pitchFamily="34" charset="0"/>
              </a:rPr>
              <a:t>使用 </a:t>
            </a:r>
            <a:r>
              <a:rPr lang="en-US" altLang="zh-CN" dirty="0">
                <a:latin typeface="Segoe UI" panose="020B0502040204020203" pitchFamily="34" charset="0"/>
                <a:ea typeface="微软雅黑" panose="020B0503020204020204" pitchFamily="34" charset="-122"/>
                <a:cs typeface="Segoe UI" panose="020B0502040204020203" pitchFamily="34" charset="0"/>
              </a:rPr>
              <a:t>@mention </a:t>
            </a:r>
            <a:r>
              <a:rPr lang="zh-CN" altLang="en-US" dirty="0">
                <a:latin typeface="Segoe UI" panose="020B0502040204020203" pitchFamily="34" charset="0"/>
                <a:ea typeface="微软雅黑" panose="020B0503020204020204" pitchFamily="34" charset="-122"/>
                <a:cs typeface="Segoe UI" panose="020B0502040204020203" pitchFamily="34" charset="0"/>
              </a:rPr>
              <a:t>在频道中侦听消息，向外部 </a:t>
            </a:r>
            <a:r>
              <a:rPr lang="en-US" altLang="zh-CN" dirty="0">
                <a:latin typeface="Segoe UI" panose="020B0502040204020203" pitchFamily="34" charset="0"/>
                <a:ea typeface="微软雅黑" panose="020B0503020204020204" pitchFamily="34" charset="-122"/>
                <a:cs typeface="Segoe UI" panose="020B0502040204020203" pitchFamily="34" charset="0"/>
              </a:rPr>
              <a:t>Web </a:t>
            </a:r>
            <a:r>
              <a:rPr lang="zh-CN" altLang="en-US" dirty="0">
                <a:latin typeface="Segoe UI" panose="020B0502040204020203" pitchFamily="34" charset="0"/>
                <a:ea typeface="微软雅黑" panose="020B0503020204020204" pitchFamily="34" charset="-122"/>
                <a:cs typeface="Segoe UI" panose="020B0502040204020203" pitchFamily="34" charset="0"/>
              </a:rPr>
              <a:t>服务发送通知，</a:t>
            </a:r>
            <a:br>
              <a:rPr lang="en-US" altLang="zh-CN" dirty="0">
                <a:latin typeface="Segoe UI" panose="020B0502040204020203" pitchFamily="34" charset="0"/>
                <a:ea typeface="微软雅黑" panose="020B0503020204020204" pitchFamily="34" charset="-122"/>
                <a:cs typeface="Segoe UI" panose="020B0502040204020203" pitchFamily="34" charset="0"/>
              </a:rPr>
            </a:br>
            <a:r>
              <a:rPr lang="zh-CN" altLang="en-US" dirty="0">
                <a:latin typeface="Segoe UI" panose="020B0502040204020203" pitchFamily="34" charset="0"/>
                <a:ea typeface="微软雅黑" panose="020B0503020204020204" pitchFamily="34" charset="-122"/>
                <a:cs typeface="Segoe UI" panose="020B0502040204020203" pitchFamily="34" charset="0"/>
              </a:rPr>
              <a:t>并使用包含卡片和图像的富消息进行响应。</a:t>
            </a:r>
          </a:p>
        </p:txBody>
      </p:sp>
      <p:sp>
        <p:nvSpPr>
          <p:cNvPr id="4" name="Rectangle 3">
            <a:extLst>
              <a:ext uri="{FF2B5EF4-FFF2-40B4-BE49-F238E27FC236}">
                <a16:creationId xmlns:a16="http://schemas.microsoft.com/office/drawing/2014/main" id="{15253A9F-4355-4815-9444-71F04C3E8BD7}"/>
              </a:ext>
            </a:extLst>
          </p:cNvPr>
          <p:cNvSpPr/>
          <p:nvPr/>
        </p:nvSpPr>
        <p:spPr>
          <a:xfrm>
            <a:off x="584200" y="3773712"/>
            <a:ext cx="6096000" cy="2517612"/>
          </a:xfrm>
          <a:prstGeom prst="rect">
            <a:avLst/>
          </a:prstGeom>
        </p:spPr>
        <p:txBody>
          <a:bodyPr>
            <a:spAutoFit/>
          </a:bodyPr>
          <a:lstStyle/>
          <a:p>
            <a:pPr marL="228600" indent="-228600" defTabSz="932742">
              <a:spcBef>
                <a:spcPct val="20000"/>
              </a:spcBef>
              <a:buSzPct val="90000"/>
              <a:buFont typeface="Wingdings" panose="05000000000000000000" pitchFamily="2" charset="2"/>
              <a:buChar char=""/>
            </a:pPr>
            <a:r>
              <a:rPr lang="zh-CN" altLang="en-US" sz="2800">
                <a:gradFill>
                  <a:gsLst>
                    <a:gs pos="1250">
                      <a:schemeClr val="tx1"/>
                    </a:gs>
                    <a:gs pos="100000">
                      <a:schemeClr val="tx1"/>
                    </a:gs>
                  </a:gsLst>
                  <a:lin ang="5400000" scaled="0"/>
                </a:gradFill>
                <a:latin typeface="Segoe UI Semilight" panose="020B0402040204020203" pitchFamily="34" charset="0"/>
                <a:ea typeface="微软雅黑" panose="020B0503020204020204" pitchFamily="34" charset="-122"/>
                <a:cs typeface="Segoe UI Semilight" panose="020B0402040204020203" pitchFamily="34" charset="0"/>
              </a:rPr>
              <a:t>主要功能：</a:t>
            </a:r>
          </a:p>
          <a:p>
            <a:pPr marL="342900" indent="-342900" defTabSz="932742">
              <a:spcBef>
                <a:spcPct val="20000"/>
              </a:spcBef>
              <a:buSzPct val="90000"/>
              <a:buFont typeface="Arial" panose="020B0604020202020204" pitchFamily="34" charset="0"/>
              <a:buChar char="•"/>
            </a:pPr>
            <a:r>
              <a:rPr lang="zh-CN" altLang="en-US" sz="2000">
                <a:gradFill>
                  <a:gsLst>
                    <a:gs pos="1250">
                      <a:schemeClr val="tx1"/>
                    </a:gs>
                    <a:gs pos="100000">
                      <a:schemeClr val="tx1"/>
                    </a:gs>
                  </a:gsLst>
                  <a:lin ang="5400000" scaled="0"/>
                </a:gradFill>
                <a:latin typeface="Segoe UI" panose="020B0502040204020203" pitchFamily="34" charset="0"/>
                <a:ea typeface="微软雅黑" panose="020B0503020204020204" pitchFamily="34" charset="-122"/>
                <a:cs typeface="Segoe UI" panose="020B0502040204020203" pitchFamily="34" charset="0"/>
              </a:rPr>
              <a:t>界定范围的配置。</a:t>
            </a:r>
          </a:p>
          <a:p>
            <a:pPr marL="342900" indent="-342900" defTabSz="932742">
              <a:spcBef>
                <a:spcPct val="20000"/>
              </a:spcBef>
              <a:buSzPct val="90000"/>
              <a:buFont typeface="Arial" panose="020B0604020202020204" pitchFamily="34" charset="0"/>
              <a:buChar char="•"/>
            </a:pPr>
            <a:r>
              <a:rPr lang="zh-CN" altLang="en-US" sz="2000">
                <a:gradFill>
                  <a:gsLst>
                    <a:gs pos="1250">
                      <a:schemeClr val="tx1"/>
                    </a:gs>
                    <a:gs pos="100000">
                      <a:schemeClr val="tx1"/>
                    </a:gs>
                  </a:gsLst>
                  <a:lin ang="5400000" scaled="0"/>
                </a:gradFill>
                <a:latin typeface="Segoe UI" panose="020B0502040204020203" pitchFamily="34" charset="0"/>
                <a:ea typeface="微软雅黑" panose="020B0503020204020204" pitchFamily="34" charset="-122"/>
                <a:cs typeface="Segoe UI" panose="020B0502040204020203" pitchFamily="34" charset="0"/>
              </a:rPr>
              <a:t>被动消息传递。</a:t>
            </a:r>
          </a:p>
          <a:p>
            <a:pPr marL="342900" indent="-342900" defTabSz="932742">
              <a:spcBef>
                <a:spcPct val="20000"/>
              </a:spcBef>
              <a:buSzPct val="90000"/>
              <a:buFont typeface="Arial" panose="020B0604020202020204" pitchFamily="34" charset="0"/>
              <a:buChar char="•"/>
            </a:pPr>
            <a:r>
              <a:rPr lang="zh-CN" altLang="en-US" sz="2000">
                <a:gradFill>
                  <a:gsLst>
                    <a:gs pos="1250">
                      <a:schemeClr val="tx1"/>
                    </a:gs>
                    <a:gs pos="100000">
                      <a:schemeClr val="tx1"/>
                    </a:gs>
                  </a:gsLst>
                  <a:lin ang="5400000" scaled="0"/>
                </a:gradFill>
                <a:latin typeface="Segoe UI" panose="020B0502040204020203" pitchFamily="34" charset="0"/>
                <a:ea typeface="微软雅黑" panose="020B0503020204020204" pitchFamily="34" charset="-122"/>
                <a:cs typeface="Segoe UI" panose="020B0502040204020203" pitchFamily="34" charset="0"/>
              </a:rPr>
              <a:t>标准 </a:t>
            </a:r>
            <a:r>
              <a:rPr lang="en-US" altLang="zh-CN" sz="2000">
                <a:gradFill>
                  <a:gsLst>
                    <a:gs pos="1250">
                      <a:schemeClr val="tx1"/>
                    </a:gs>
                    <a:gs pos="100000">
                      <a:schemeClr val="tx1"/>
                    </a:gs>
                  </a:gsLst>
                  <a:lin ang="5400000" scaled="0"/>
                </a:gradFill>
                <a:latin typeface="Segoe UI" panose="020B0502040204020203" pitchFamily="34" charset="0"/>
                <a:ea typeface="微软雅黑" panose="020B0503020204020204" pitchFamily="34" charset="-122"/>
                <a:cs typeface="Segoe UI" panose="020B0502040204020203" pitchFamily="34" charset="0"/>
              </a:rPr>
              <a:t>HTTP </a:t>
            </a:r>
            <a:r>
              <a:rPr lang="zh-CN" altLang="en-US" sz="2000">
                <a:gradFill>
                  <a:gsLst>
                    <a:gs pos="1250">
                      <a:schemeClr val="tx1"/>
                    </a:gs>
                    <a:gs pos="100000">
                      <a:schemeClr val="tx1"/>
                    </a:gs>
                  </a:gsLst>
                  <a:lin ang="5400000" scaled="0"/>
                </a:gradFill>
                <a:latin typeface="Segoe UI" panose="020B0502040204020203" pitchFamily="34" charset="0"/>
                <a:ea typeface="微软雅黑" panose="020B0503020204020204" pitchFamily="34" charset="-122"/>
                <a:cs typeface="Segoe UI" panose="020B0502040204020203" pitchFamily="34" charset="0"/>
              </a:rPr>
              <a:t>消息交换。</a:t>
            </a:r>
          </a:p>
          <a:p>
            <a:pPr marL="342900" indent="-342900" defTabSz="932742">
              <a:spcBef>
                <a:spcPct val="20000"/>
              </a:spcBef>
              <a:buSzPct val="90000"/>
              <a:buFont typeface="Arial" panose="020B0604020202020204" pitchFamily="34" charset="0"/>
              <a:buChar char="•"/>
            </a:pPr>
            <a:r>
              <a:rPr lang="en-US" altLang="zh-CN" sz="2000">
                <a:gradFill>
                  <a:gsLst>
                    <a:gs pos="1250">
                      <a:schemeClr val="tx1"/>
                    </a:gs>
                    <a:gs pos="100000">
                      <a:schemeClr val="tx1"/>
                    </a:gs>
                  </a:gsLst>
                  <a:lin ang="5400000" scaled="0"/>
                </a:gradFill>
                <a:latin typeface="Segoe UI" panose="020B0502040204020203" pitchFamily="34" charset="0"/>
                <a:ea typeface="微软雅黑" panose="020B0503020204020204" pitchFamily="34" charset="-122"/>
                <a:cs typeface="Segoe UI" panose="020B0502040204020203" pitchFamily="34" charset="0"/>
              </a:rPr>
              <a:t>Teams API </a:t>
            </a:r>
            <a:r>
              <a:rPr lang="zh-CN" altLang="en-US" sz="2000">
                <a:gradFill>
                  <a:gsLst>
                    <a:gs pos="1250">
                      <a:schemeClr val="tx1"/>
                    </a:gs>
                    <a:gs pos="100000">
                      <a:schemeClr val="tx1"/>
                    </a:gs>
                  </a:gsLst>
                  <a:lin ang="5400000" scaled="0"/>
                </a:gradFill>
                <a:latin typeface="Segoe UI" panose="020B0502040204020203" pitchFamily="34" charset="0"/>
                <a:ea typeface="微软雅黑" panose="020B0503020204020204" pitchFamily="34" charset="-122"/>
                <a:cs typeface="Segoe UI" panose="020B0502040204020203" pitchFamily="34" charset="0"/>
              </a:rPr>
              <a:t>支持方法。</a:t>
            </a:r>
          </a:p>
          <a:p>
            <a:pPr marL="228600" lvl="1" indent="-228600" defTabSz="932742">
              <a:spcBef>
                <a:spcPct val="20000"/>
              </a:spcBef>
              <a:buSzPct val="90000"/>
              <a:buFont typeface="Wingdings" panose="05000000000000000000" pitchFamily="2" charset="2"/>
              <a:buChar char=""/>
            </a:pPr>
            <a:r>
              <a:rPr lang="zh-CN" altLang="en-US" sz="2800">
                <a:gradFill>
                  <a:gsLst>
                    <a:gs pos="1250">
                      <a:schemeClr val="tx1"/>
                    </a:gs>
                    <a:gs pos="100000">
                      <a:schemeClr val="tx1"/>
                    </a:gs>
                  </a:gsLst>
                  <a:lin ang="5400000" scaled="0"/>
                </a:gradFill>
                <a:latin typeface="Segoe UI Semilight" panose="020B0402040204020203" pitchFamily="34" charset="0"/>
                <a:ea typeface="微软雅黑" panose="020B0503020204020204" pitchFamily="34" charset="-122"/>
                <a:cs typeface="Segoe UI Semilight" panose="020B0402040204020203" pitchFamily="34" charset="0"/>
              </a:rPr>
              <a:t>限制。</a:t>
            </a:r>
            <a:endParaRPr lang="zh-CN" altLang="en-US" sz="2800" dirty="0">
              <a:gradFill>
                <a:gsLst>
                  <a:gs pos="1250">
                    <a:schemeClr val="tx1"/>
                  </a:gs>
                  <a:gs pos="100000">
                    <a:schemeClr val="tx1"/>
                  </a:gs>
                </a:gsLst>
                <a:lin ang="5400000" scaled="0"/>
              </a:gradFill>
              <a:latin typeface="Segoe UI Semilight" panose="020B0402040204020203" pitchFamily="34" charset="0"/>
              <a:ea typeface="微软雅黑" panose="020B0503020204020204" pitchFamily="34" charset="-122"/>
              <a:cs typeface="Segoe UI Semilight" panose="020B0402040204020203" pitchFamily="34" charset="0"/>
            </a:endParaRPr>
          </a:p>
        </p:txBody>
      </p:sp>
    </p:spTree>
    <p:extLst>
      <p:ext uri="{BB962C8B-B14F-4D97-AF65-F5344CB8AC3E}">
        <p14:creationId xmlns:p14="http://schemas.microsoft.com/office/powerpoint/2010/main" val="1681100461"/>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E447A-B73D-49ED-917E-B8AF76B34BF8}"/>
              </a:ext>
            </a:extLst>
          </p:cNvPr>
          <p:cNvSpPr>
            <a:spLocks noGrp="1"/>
          </p:cNvSpPr>
          <p:nvPr>
            <p:ph type="title"/>
          </p:nvPr>
        </p:nvSpPr>
        <p:spPr>
          <a:xfrm>
            <a:off x="584200" y="155384"/>
            <a:ext cx="10515600" cy="553998"/>
          </a:xfrm>
        </p:spPr>
        <p:txBody>
          <a:bodyPr/>
          <a:lstStyle/>
          <a:p>
            <a:r>
              <a:rPr lang="en-US" altLang="zh-CN" dirty="0">
                <a:latin typeface="Segoe UI Semibold" panose="020B0702040204020203" pitchFamily="34" charset="0"/>
                <a:ea typeface="微软雅黑" panose="020B0503020204020204" pitchFamily="34" charset="-122"/>
              </a:rPr>
              <a:t>Microsoft Teams</a:t>
            </a:r>
            <a:r>
              <a:rPr lang="en-US" altLang="zh-CN" b="1" dirty="0">
                <a:latin typeface="Segoe UI Semibold" panose="020B0702040204020203" pitchFamily="34" charset="0"/>
                <a:ea typeface="微软雅黑" panose="020B0503020204020204" pitchFamily="34" charset="-122"/>
              </a:rPr>
              <a:t> </a:t>
            </a:r>
            <a:r>
              <a:rPr lang="zh-CN" altLang="en-US" b="1" dirty="0">
                <a:latin typeface="Segoe UI Semibold" panose="020B0702040204020203" pitchFamily="34" charset="0"/>
                <a:ea typeface="微软雅黑" panose="020B0503020204020204" pitchFamily="34" charset="-122"/>
              </a:rPr>
              <a:t>中的传入 </a:t>
            </a:r>
            <a:r>
              <a:rPr lang="en-US" altLang="zh-CN" dirty="0">
                <a:latin typeface="Segoe UI Semibold" panose="020B0702040204020203" pitchFamily="34" charset="0"/>
                <a:ea typeface="微软雅黑" panose="020B0503020204020204" pitchFamily="34" charset="-122"/>
              </a:rPr>
              <a:t>Webhook</a:t>
            </a:r>
          </a:p>
        </p:txBody>
      </p:sp>
      <p:sp>
        <p:nvSpPr>
          <p:cNvPr id="3" name="Text Placeholder 2">
            <a:extLst>
              <a:ext uri="{FF2B5EF4-FFF2-40B4-BE49-F238E27FC236}">
                <a16:creationId xmlns:a16="http://schemas.microsoft.com/office/drawing/2014/main" id="{D120D4BF-97B1-4BE1-BE6B-9DC3113FD593}"/>
              </a:ext>
            </a:extLst>
          </p:cNvPr>
          <p:cNvSpPr>
            <a:spLocks noGrp="1"/>
          </p:cNvSpPr>
          <p:nvPr>
            <p:ph type="body" sz="quarter" idx="10"/>
          </p:nvPr>
        </p:nvSpPr>
        <p:spPr>
          <a:xfrm>
            <a:off x="584200" y="1435497"/>
            <a:ext cx="11018520" cy="4604337"/>
          </a:xfrm>
        </p:spPr>
        <p:txBody>
          <a:bodyPr>
            <a:normAutofit/>
          </a:bodyPr>
          <a:lstStyle/>
          <a:p>
            <a:r>
              <a:rPr lang="zh-CN" altLang="en-US">
                <a:latin typeface="Segoe UI" panose="020B0502040204020203" pitchFamily="34" charset="0"/>
                <a:ea typeface="微软雅黑" panose="020B0503020204020204" pitchFamily="34" charset="-122"/>
              </a:rPr>
              <a:t>传入 </a:t>
            </a:r>
            <a:r>
              <a:rPr lang="en-US" altLang="zh-CN">
                <a:latin typeface="Segoe UI" panose="020B0502040204020203" pitchFamily="34" charset="0"/>
                <a:ea typeface="微软雅黑" panose="020B0503020204020204" pitchFamily="34" charset="-122"/>
              </a:rPr>
              <a:t>Webhook </a:t>
            </a:r>
            <a:r>
              <a:rPr lang="zh-CN" altLang="en-US">
                <a:latin typeface="Segoe UI" panose="020B0502040204020203" pitchFamily="34" charset="0"/>
                <a:ea typeface="微软雅黑" panose="020B0503020204020204" pitchFamily="34" charset="-122"/>
              </a:rPr>
              <a:t>充当连接器，为外部应用提供在团队频道中共享内容的简单方法。它们可用于跟踪和通知。</a:t>
            </a:r>
          </a:p>
          <a:p>
            <a:r>
              <a:rPr lang="zh-CN" altLang="en-US">
                <a:latin typeface="Segoe UI" panose="020B0502040204020203" pitchFamily="34" charset="0"/>
                <a:ea typeface="微软雅黑" panose="020B0503020204020204" pitchFamily="34" charset="-122"/>
              </a:rPr>
              <a:t>对于你要发布的消息（通常为卡片格式），</a:t>
            </a:r>
            <a:r>
              <a:rPr lang="en-US" altLang="zh-CN">
                <a:latin typeface="Segoe UI" panose="020B0502040204020203" pitchFamily="34" charset="0"/>
                <a:ea typeface="微软雅黑" panose="020B0503020204020204" pitchFamily="34" charset="-122"/>
              </a:rPr>
              <a:t>Teams </a:t>
            </a:r>
            <a:r>
              <a:rPr lang="zh-CN" altLang="en-US">
                <a:latin typeface="Segoe UI" panose="020B0502040204020203" pitchFamily="34" charset="0"/>
                <a:ea typeface="微软雅黑" panose="020B0503020204020204" pitchFamily="34" charset="-122"/>
              </a:rPr>
              <a:t>可提供唯一 </a:t>
            </a:r>
            <a:r>
              <a:rPr lang="en-US" altLang="zh-CN">
                <a:latin typeface="Segoe UI" panose="020B0502040204020203" pitchFamily="34" charset="0"/>
                <a:ea typeface="微软雅黑" panose="020B0503020204020204" pitchFamily="34" charset="-122"/>
              </a:rPr>
              <a:t>URL</a:t>
            </a:r>
            <a:r>
              <a:rPr lang="zh-CN" altLang="en-US">
                <a:latin typeface="Segoe UI" panose="020B0502040204020203" pitchFamily="34" charset="0"/>
                <a:ea typeface="微软雅黑" panose="020B0503020204020204" pitchFamily="34" charset="-122"/>
              </a:rPr>
              <a:t>，你可以向该 </a:t>
            </a:r>
            <a:r>
              <a:rPr lang="en-US" altLang="zh-CN">
                <a:latin typeface="Segoe UI" panose="020B0502040204020203" pitchFamily="34" charset="0"/>
                <a:ea typeface="微软雅黑" panose="020B0503020204020204" pitchFamily="34" charset="-122"/>
              </a:rPr>
              <a:t>URL </a:t>
            </a:r>
            <a:r>
              <a:rPr lang="zh-CN" altLang="en-US">
                <a:latin typeface="Segoe UI" panose="020B0502040204020203" pitchFamily="34" charset="0"/>
                <a:ea typeface="微软雅黑" panose="020B0503020204020204" pitchFamily="34" charset="-122"/>
              </a:rPr>
              <a:t>发送 </a:t>
            </a:r>
            <a:r>
              <a:rPr lang="en-US" altLang="zh-CN">
                <a:latin typeface="Segoe UI" panose="020B0502040204020203" pitchFamily="34" charset="0"/>
                <a:ea typeface="微软雅黑" panose="020B0503020204020204" pitchFamily="34" charset="-122"/>
              </a:rPr>
              <a:t>JSON </a:t>
            </a:r>
            <a:r>
              <a:rPr lang="zh-CN" altLang="en-US">
                <a:latin typeface="Segoe UI" panose="020B0502040204020203" pitchFamily="34" charset="0"/>
                <a:ea typeface="微软雅黑" panose="020B0503020204020204" pitchFamily="34" charset="-122"/>
              </a:rPr>
              <a:t>负载。</a:t>
            </a:r>
          </a:p>
          <a:p>
            <a:r>
              <a:rPr lang="zh-CN" altLang="en-US">
                <a:latin typeface="Segoe UI" panose="020B0502040204020203" pitchFamily="34" charset="0"/>
                <a:ea typeface="微软雅黑" panose="020B0503020204020204" pitchFamily="34" charset="-122"/>
              </a:rPr>
              <a:t>主要功能：</a:t>
            </a:r>
          </a:p>
          <a:p>
            <a:pPr lvl="1"/>
            <a:r>
              <a:rPr lang="zh-CN" altLang="en-US">
                <a:latin typeface="Segoe UI" panose="020B0502040204020203" pitchFamily="34" charset="0"/>
                <a:ea typeface="微软雅黑" panose="020B0503020204020204" pitchFamily="34" charset="-122"/>
              </a:rPr>
              <a:t>界定范围的配置。</a:t>
            </a:r>
          </a:p>
          <a:p>
            <a:pPr lvl="1"/>
            <a:r>
              <a:rPr lang="zh-CN" altLang="en-US">
                <a:latin typeface="Segoe UI" panose="020B0502040204020203" pitchFamily="34" charset="0"/>
                <a:ea typeface="微软雅黑" panose="020B0503020204020204" pitchFamily="34" charset="-122"/>
              </a:rPr>
              <a:t>保护资源定义。</a:t>
            </a:r>
          </a:p>
          <a:p>
            <a:pPr lvl="1"/>
            <a:r>
              <a:rPr lang="zh-CN" altLang="en-US">
                <a:latin typeface="Segoe UI" panose="020B0502040204020203" pitchFamily="34" charset="0"/>
                <a:ea typeface="微软雅黑" panose="020B0503020204020204" pitchFamily="34" charset="-122"/>
              </a:rPr>
              <a:t>可操作邮件传递支持。</a:t>
            </a:r>
          </a:p>
          <a:p>
            <a:pPr lvl="1"/>
            <a:r>
              <a:rPr lang="zh-CN" altLang="en-US">
                <a:latin typeface="Segoe UI" panose="020B0502040204020203" pitchFamily="34" charset="0"/>
                <a:ea typeface="微软雅黑" panose="020B0503020204020204" pitchFamily="34" charset="-122"/>
              </a:rPr>
              <a:t>独立的 </a:t>
            </a:r>
            <a:r>
              <a:rPr lang="en-US" altLang="zh-CN">
                <a:latin typeface="Segoe UI" panose="020B0502040204020203" pitchFamily="34" charset="0"/>
                <a:ea typeface="微软雅黑" panose="020B0503020204020204" pitchFamily="34" charset="-122"/>
              </a:rPr>
              <a:t>HTTPS </a:t>
            </a:r>
            <a:r>
              <a:rPr lang="zh-CN" altLang="en-US">
                <a:latin typeface="Segoe UI" panose="020B0502040204020203" pitchFamily="34" charset="0"/>
                <a:ea typeface="微软雅黑" panose="020B0503020204020204" pitchFamily="34" charset="-122"/>
              </a:rPr>
              <a:t>消息传递支持。</a:t>
            </a:r>
          </a:p>
          <a:p>
            <a:pPr lvl="1"/>
            <a:r>
              <a:rPr lang="en-US" altLang="zh-CN">
                <a:latin typeface="Segoe UI" panose="020B0502040204020203" pitchFamily="34" charset="0"/>
                <a:ea typeface="微软雅黑" panose="020B0503020204020204" pitchFamily="34" charset="-122"/>
              </a:rPr>
              <a:t>Markdown </a:t>
            </a:r>
            <a:r>
              <a:rPr lang="zh-CN" altLang="en-US">
                <a:latin typeface="Segoe UI" panose="020B0502040204020203" pitchFamily="34" charset="0"/>
                <a:ea typeface="微软雅黑" panose="020B0503020204020204" pitchFamily="34" charset="-122"/>
              </a:rPr>
              <a:t>支持。</a:t>
            </a:r>
            <a:endParaRPr lang="zh-CN" altLang="en-US" dirty="0">
              <a:latin typeface="Segoe UI" panose="020B0502040204020203" pitchFamily="34" charset="0"/>
              <a:ea typeface="微软雅黑" panose="020B0503020204020204" pitchFamily="34" charset="-122"/>
            </a:endParaRPr>
          </a:p>
        </p:txBody>
      </p:sp>
    </p:spTree>
    <p:extLst>
      <p:ext uri="{BB962C8B-B14F-4D97-AF65-F5344CB8AC3E}">
        <p14:creationId xmlns:p14="http://schemas.microsoft.com/office/powerpoint/2010/main" val="909570406"/>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D8665D-5A50-4F07-9D33-48CCD3FD74C7}"/>
              </a:ext>
            </a:extLst>
          </p:cNvPr>
          <p:cNvSpPr>
            <a:spLocks noGrp="1"/>
          </p:cNvSpPr>
          <p:nvPr>
            <p:ph type="title"/>
          </p:nvPr>
        </p:nvSpPr>
        <p:spPr>
          <a:xfrm>
            <a:off x="588263" y="3150383"/>
            <a:ext cx="3183637" cy="554061"/>
          </a:xfrm>
        </p:spPr>
        <p:txBody>
          <a:bodyPr/>
          <a:lstStyle/>
          <a:p>
            <a:r>
              <a:rPr lang="zh-CN" altLang="en-US" b="1" dirty="0">
                <a:latin typeface="Segoe UI Semibold" panose="020B0702040204020203" pitchFamily="34" charset="0"/>
                <a:ea typeface="微软雅黑" panose="020B0503020204020204" pitchFamily="34" charset="-122"/>
              </a:rPr>
              <a:t>演示</a:t>
            </a:r>
          </a:p>
        </p:txBody>
      </p:sp>
      <p:sp>
        <p:nvSpPr>
          <p:cNvPr id="3" name="Rectangle 2">
            <a:extLst>
              <a:ext uri="{FF2B5EF4-FFF2-40B4-BE49-F238E27FC236}">
                <a16:creationId xmlns:a16="http://schemas.microsoft.com/office/drawing/2014/main" id="{BEC37AB2-ABE2-4253-8225-E7BF1EDB068C}"/>
              </a:ext>
            </a:extLst>
          </p:cNvPr>
          <p:cNvSpPr/>
          <p:nvPr/>
        </p:nvSpPr>
        <p:spPr>
          <a:xfrm>
            <a:off x="4716268" y="3165803"/>
            <a:ext cx="7058346" cy="523220"/>
          </a:xfrm>
          <a:prstGeom prst="rect">
            <a:avLst/>
          </a:prstGeom>
        </p:spPr>
        <p:txBody>
          <a:bodyPr wrap="square" anchor="t">
            <a:spAutoFit/>
          </a:bodyPr>
          <a:lstStyle/>
          <a:p>
            <a:pPr defTabSz="932742">
              <a:spcBef>
                <a:spcPct val="20000"/>
              </a:spcBef>
              <a:buSzPct val="90000"/>
            </a:pPr>
            <a:r>
              <a:rPr lang="zh-CN" altLang="en-US" sz="2800">
                <a:gradFill>
                  <a:gsLst>
                    <a:gs pos="1250">
                      <a:schemeClr val="tx1"/>
                    </a:gs>
                    <a:gs pos="100000">
                      <a:schemeClr val="tx1"/>
                    </a:gs>
                  </a:gsLst>
                  <a:lin ang="5400000" scaled="0"/>
                </a:gradFill>
                <a:latin typeface="Segoe UI" panose="020B0502040204020203" pitchFamily="34" charset="0"/>
                <a:ea typeface="微软雅黑" panose="020B0503020204020204" pitchFamily="34" charset="-122"/>
                <a:cs typeface="Segoe UI Semilight"/>
              </a:rPr>
              <a:t>使用 </a:t>
            </a:r>
            <a:r>
              <a:rPr lang="en-US" altLang="zh-CN" sz="2800">
                <a:gradFill>
                  <a:gsLst>
                    <a:gs pos="1250">
                      <a:schemeClr val="tx1"/>
                    </a:gs>
                    <a:gs pos="100000">
                      <a:schemeClr val="tx1"/>
                    </a:gs>
                  </a:gsLst>
                  <a:lin ang="5400000" scaled="0"/>
                </a:gradFill>
                <a:latin typeface="Segoe UI" panose="020B0502040204020203" pitchFamily="34" charset="0"/>
                <a:ea typeface="微软雅黑" panose="020B0503020204020204" pitchFamily="34" charset="-122"/>
                <a:cs typeface="Segoe UI Semilight"/>
              </a:rPr>
              <a:t>Microsoft Teams </a:t>
            </a:r>
            <a:r>
              <a:rPr lang="zh-CN" altLang="en-US" sz="2800">
                <a:gradFill>
                  <a:gsLst>
                    <a:gs pos="1250">
                      <a:schemeClr val="tx1"/>
                    </a:gs>
                    <a:gs pos="100000">
                      <a:schemeClr val="tx1"/>
                    </a:gs>
                  </a:gsLst>
                  <a:lin ang="5400000" scaled="0"/>
                </a:gradFill>
                <a:latin typeface="Segoe UI" panose="020B0502040204020203" pitchFamily="34" charset="0"/>
                <a:ea typeface="微软雅黑" panose="020B0503020204020204" pitchFamily="34" charset="-122"/>
                <a:cs typeface="Segoe UI Semilight"/>
              </a:rPr>
              <a:t>中的 </a:t>
            </a:r>
            <a:r>
              <a:rPr lang="en-US" altLang="zh-CN" sz="2800">
                <a:gradFill>
                  <a:gsLst>
                    <a:gs pos="1250">
                      <a:schemeClr val="tx1"/>
                    </a:gs>
                    <a:gs pos="100000">
                      <a:schemeClr val="tx1"/>
                    </a:gs>
                  </a:gsLst>
                  <a:lin ang="5400000" scaled="0"/>
                </a:gradFill>
                <a:latin typeface="Segoe UI" panose="020B0502040204020203" pitchFamily="34" charset="0"/>
                <a:ea typeface="微软雅黑" panose="020B0503020204020204" pitchFamily="34" charset="-122"/>
                <a:cs typeface="Segoe UI Semilight"/>
              </a:rPr>
              <a:t>Webhook</a:t>
            </a:r>
            <a:endParaRPr lang="en-US" altLang="zh-CN" sz="2800" dirty="0">
              <a:gradFill>
                <a:gsLst>
                  <a:gs pos="1250">
                    <a:schemeClr val="tx1"/>
                  </a:gs>
                  <a:gs pos="100000">
                    <a:schemeClr val="tx1"/>
                  </a:gs>
                </a:gsLst>
                <a:lin ang="5400000" scaled="0"/>
              </a:gradFill>
              <a:latin typeface="Segoe UI" panose="020B0502040204020203" pitchFamily="34" charset="0"/>
              <a:ea typeface="微软雅黑" panose="020B0503020204020204" pitchFamily="34" charset="-122"/>
              <a:cs typeface="Segoe UI Semilight"/>
            </a:endParaRPr>
          </a:p>
        </p:txBody>
      </p:sp>
    </p:spTree>
    <p:extLst>
      <p:ext uri="{BB962C8B-B14F-4D97-AF65-F5344CB8AC3E}">
        <p14:creationId xmlns:p14="http://schemas.microsoft.com/office/powerpoint/2010/main" val="3856553613"/>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alpha val="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5CE098-5255-48FA-A9FF-2E1E08A84A8C}"/>
              </a:ext>
            </a:extLst>
          </p:cNvPr>
          <p:cNvSpPr>
            <a:spLocks noGrp="1"/>
          </p:cNvSpPr>
          <p:nvPr>
            <p:ph type="title"/>
          </p:nvPr>
        </p:nvSpPr>
        <p:spPr>
          <a:xfrm>
            <a:off x="728038" y="3429000"/>
            <a:ext cx="9144000" cy="553998"/>
          </a:xfrm>
        </p:spPr>
        <p:txBody>
          <a:bodyPr/>
          <a:lstStyle/>
          <a:p>
            <a:r>
              <a:rPr lang="en-US" altLang="zh-CN" dirty="0">
                <a:latin typeface="Segoe UI Semibold" panose="020B0702040204020203" pitchFamily="34" charset="0"/>
                <a:ea typeface="微软雅黑" panose="020B0503020204020204" pitchFamily="34" charset="-122"/>
              </a:rPr>
              <a:t>Microsoft Teams </a:t>
            </a:r>
            <a:r>
              <a:rPr lang="zh-CN" altLang="en-US" b="1" dirty="0">
                <a:latin typeface="Segoe UI Semibold" panose="020B0702040204020203" pitchFamily="34" charset="0"/>
                <a:ea typeface="微软雅黑" panose="020B0503020204020204" pitchFamily="34" charset="-122"/>
              </a:rPr>
              <a:t>中的选项卡</a:t>
            </a:r>
          </a:p>
        </p:txBody>
      </p:sp>
    </p:spTree>
    <p:extLst>
      <p:ext uri="{BB962C8B-B14F-4D97-AF65-F5344CB8AC3E}">
        <p14:creationId xmlns:p14="http://schemas.microsoft.com/office/powerpoint/2010/main" val="12399210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25A5030-B163-4043-9BEC-A912F8D8C490}"/>
              </a:ext>
            </a:extLst>
          </p:cNvPr>
          <p:cNvSpPr>
            <a:spLocks noGrp="1"/>
          </p:cNvSpPr>
          <p:nvPr>
            <p:ph type="title"/>
          </p:nvPr>
        </p:nvSpPr>
        <p:spPr>
          <a:xfrm>
            <a:off x="586389" y="108807"/>
            <a:ext cx="10515600" cy="553998"/>
          </a:xfrm>
        </p:spPr>
        <p:txBody>
          <a:bodyPr/>
          <a:lstStyle/>
          <a:p>
            <a:r>
              <a:rPr lang="zh-CN" altLang="en-US" b="1" dirty="0">
                <a:latin typeface="Segoe UI Semibold" panose="020B0702040204020203" pitchFamily="34" charset="0"/>
                <a:ea typeface="微软雅黑" panose="020B0503020204020204" pitchFamily="34" charset="-122"/>
              </a:rPr>
              <a:t>什么是 </a:t>
            </a:r>
            <a:r>
              <a:rPr lang="en-US" altLang="zh-CN" dirty="0">
                <a:latin typeface="Segoe UI Semibold" panose="020B0702040204020203" pitchFamily="34" charset="0"/>
                <a:ea typeface="微软雅黑" panose="020B0503020204020204" pitchFamily="34" charset="-122"/>
              </a:rPr>
              <a:t>Teams </a:t>
            </a:r>
            <a:r>
              <a:rPr lang="zh-CN" altLang="en-US" b="1" dirty="0">
                <a:latin typeface="Segoe UI Semibold" panose="020B0702040204020203" pitchFamily="34" charset="0"/>
                <a:ea typeface="微软雅黑" panose="020B0503020204020204" pitchFamily="34" charset="-122"/>
              </a:rPr>
              <a:t>中的选项卡？</a:t>
            </a:r>
          </a:p>
        </p:txBody>
      </p:sp>
      <p:sp>
        <p:nvSpPr>
          <p:cNvPr id="7" name="Text Placeholder 4">
            <a:extLst>
              <a:ext uri="{FF2B5EF4-FFF2-40B4-BE49-F238E27FC236}">
                <a16:creationId xmlns:a16="http://schemas.microsoft.com/office/drawing/2014/main" id="{08A08A7E-2D0F-4E89-9139-F30D2A5A079A}"/>
              </a:ext>
            </a:extLst>
          </p:cNvPr>
          <p:cNvSpPr txBox="1">
            <a:spLocks/>
          </p:cNvSpPr>
          <p:nvPr/>
        </p:nvSpPr>
        <p:spPr>
          <a:xfrm>
            <a:off x="586389" y="1434370"/>
            <a:ext cx="11204557" cy="3742563"/>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zh-CN" altLang="en-US" dirty="0">
                <a:latin typeface="Segoe UI Semilight" panose="020B0402040204020203" pitchFamily="34" charset="0"/>
                <a:ea typeface="微软雅黑" panose="020B0503020204020204" pitchFamily="34" charset="-122"/>
              </a:rPr>
              <a:t>在 </a:t>
            </a:r>
            <a:r>
              <a:rPr lang="en-US" altLang="zh-CN" dirty="0">
                <a:latin typeface="Segoe UI Semilight" panose="020B0402040204020203" pitchFamily="34" charset="0"/>
                <a:ea typeface="微软雅黑" panose="020B0503020204020204" pitchFamily="34" charset="-122"/>
              </a:rPr>
              <a:t>Microsoft Teams </a:t>
            </a:r>
            <a:r>
              <a:rPr lang="zh-CN" altLang="en-US" dirty="0">
                <a:latin typeface="Segoe UI Semilight" panose="020B0402040204020203" pitchFamily="34" charset="0"/>
                <a:ea typeface="微软雅黑" panose="020B0503020204020204" pitchFamily="34" charset="-122"/>
              </a:rPr>
              <a:t>中，选项卡显示丰富的交互式 </a:t>
            </a:r>
            <a:r>
              <a:rPr lang="en-US" altLang="zh-CN" dirty="0">
                <a:latin typeface="Segoe UI Semilight" panose="020B0402040204020203" pitchFamily="34" charset="0"/>
                <a:ea typeface="微软雅黑" panose="020B0503020204020204" pitchFamily="34" charset="-122"/>
              </a:rPr>
              <a:t>Web </a:t>
            </a:r>
            <a:r>
              <a:rPr lang="zh-CN" altLang="en-US" dirty="0">
                <a:latin typeface="Segoe UI Semilight" panose="020B0402040204020203" pitchFamily="34" charset="0"/>
                <a:ea typeface="微软雅黑" panose="020B0503020204020204" pitchFamily="34" charset="-122"/>
              </a:rPr>
              <a:t>内容。开发人员可以创建两种类型的选项卡 </a:t>
            </a:r>
            <a:r>
              <a:rPr lang="en-US" altLang="zh-CN" dirty="0">
                <a:latin typeface="Segoe UI Semilight" panose="020B0402040204020203" pitchFamily="34" charset="0"/>
                <a:ea typeface="微软雅黑" panose="020B0503020204020204" pitchFamily="34" charset="-122"/>
              </a:rPr>
              <a:t>- </a:t>
            </a:r>
            <a:r>
              <a:rPr lang="zh-CN" altLang="en-US" dirty="0">
                <a:latin typeface="Segoe UI Semilight" panose="020B0402040204020203" pitchFamily="34" charset="0"/>
                <a:ea typeface="微软雅黑" panose="020B0503020204020204" pitchFamily="34" charset="-122"/>
              </a:rPr>
              <a:t>静态选项卡和可配置选项卡。</a:t>
            </a:r>
          </a:p>
          <a:p>
            <a:pPr marL="457200" lvl="1" indent="-228600">
              <a:buFont typeface="Wingdings" panose="05000000000000000000" pitchFamily="2" charset="2"/>
              <a:buChar char=""/>
            </a:pPr>
            <a:r>
              <a:rPr lang="zh-CN" altLang="en-US" dirty="0">
                <a:solidFill>
                  <a:schemeClr val="tx1"/>
                </a:solidFill>
                <a:latin typeface="Segoe UI Light" pitchFamily="34" charset="0"/>
                <a:ea typeface="微软雅黑" panose="020B0503020204020204" pitchFamily="34" charset="-122"/>
              </a:rPr>
              <a:t>静态选项卡可为用户分别提供内容。</a:t>
            </a:r>
          </a:p>
          <a:p>
            <a:pPr marL="457200" lvl="1" indent="-228600">
              <a:buFont typeface="Wingdings" panose="05000000000000000000" pitchFamily="2" charset="2"/>
              <a:buChar char=""/>
            </a:pPr>
            <a:r>
              <a:rPr lang="zh-CN" altLang="en-US" dirty="0">
                <a:solidFill>
                  <a:schemeClr val="tx1"/>
                </a:solidFill>
                <a:latin typeface="Segoe UI Light" pitchFamily="34" charset="0"/>
                <a:ea typeface="微软雅黑" panose="020B0503020204020204" pitchFamily="34" charset="-122"/>
              </a:rPr>
              <a:t>可配置选项卡为整个团队提供单一类型的内容。</a:t>
            </a:r>
          </a:p>
          <a:p>
            <a:pPr lvl="1" indent="-228600">
              <a:buFont typeface="Wingdings" panose="05000000000000000000" pitchFamily="2" charset="2"/>
              <a:buChar char=""/>
            </a:pPr>
            <a:r>
              <a:rPr lang="zh-CN" altLang="en-US" sz="2800" dirty="0">
                <a:solidFill>
                  <a:schemeClr val="tx1"/>
                </a:solidFill>
                <a:latin typeface="Segoe UI Light" pitchFamily="34" charset="0"/>
                <a:ea typeface="微软雅黑" panose="020B0503020204020204" pitchFamily="34" charset="-122"/>
                <a:cs typeface="Segoe UI Semilight" panose="020B0402040204020203" pitchFamily="34" charset="0"/>
              </a:rPr>
              <a:t>选项卡范围：</a:t>
            </a:r>
          </a:p>
          <a:p>
            <a:pPr marL="457200" lvl="1" indent="-228600">
              <a:buFont typeface="Wingdings" panose="05000000000000000000" pitchFamily="2" charset="2"/>
              <a:buChar char=""/>
            </a:pPr>
            <a:r>
              <a:rPr lang="zh-CN" altLang="en-US" dirty="0">
                <a:solidFill>
                  <a:schemeClr val="tx1"/>
                </a:solidFill>
                <a:latin typeface="Segoe UI Light" pitchFamily="34" charset="0"/>
                <a:ea typeface="微软雅黑" panose="020B0503020204020204" pitchFamily="34" charset="-122"/>
              </a:rPr>
              <a:t>团队（团队范围）</a:t>
            </a:r>
          </a:p>
          <a:p>
            <a:pPr marL="457200" lvl="1" indent="-228600">
              <a:buFont typeface="Wingdings" panose="05000000000000000000" pitchFamily="2" charset="2"/>
              <a:buChar char=""/>
            </a:pPr>
            <a:r>
              <a:rPr lang="zh-CN" altLang="en-US" dirty="0">
                <a:solidFill>
                  <a:schemeClr val="tx1"/>
                </a:solidFill>
                <a:latin typeface="Segoe UI Light" pitchFamily="34" charset="0"/>
                <a:ea typeface="微软雅黑" panose="020B0503020204020204" pitchFamily="34" charset="-122"/>
              </a:rPr>
              <a:t>群聊（群聊范围）</a:t>
            </a:r>
          </a:p>
          <a:p>
            <a:pPr marL="457200" lvl="1" indent="-228600">
              <a:buFont typeface="Wingdings" panose="05000000000000000000" pitchFamily="2" charset="2"/>
              <a:buChar char=""/>
            </a:pPr>
            <a:r>
              <a:rPr lang="zh-CN" altLang="en-US" dirty="0">
                <a:solidFill>
                  <a:schemeClr val="tx1"/>
                </a:solidFill>
                <a:latin typeface="Segoe UI Light" pitchFamily="34" charset="0"/>
                <a:ea typeface="微软雅黑" panose="020B0503020204020204" pitchFamily="34" charset="-122"/>
              </a:rPr>
              <a:t>个人（个人范围）</a:t>
            </a:r>
          </a:p>
          <a:p>
            <a:pPr lvl="1" indent="-228600">
              <a:buFont typeface="Wingdings" panose="05000000000000000000" pitchFamily="2" charset="2"/>
              <a:buChar char=""/>
            </a:pPr>
            <a:r>
              <a:rPr lang="zh-CN" altLang="en-US" sz="2800" dirty="0">
                <a:solidFill>
                  <a:schemeClr val="tx1"/>
                </a:solidFill>
                <a:latin typeface="Segoe UI Light" pitchFamily="34" charset="0"/>
                <a:ea typeface="微软雅黑" panose="020B0503020204020204" pitchFamily="34" charset="-122"/>
                <a:cs typeface="Segoe UI Semilight" panose="020B0402040204020203" pitchFamily="34" charset="0"/>
              </a:rPr>
              <a:t>选项卡和浏览器之间的区别。</a:t>
            </a:r>
          </a:p>
        </p:txBody>
      </p:sp>
    </p:spTree>
    <p:extLst>
      <p:ext uri="{BB962C8B-B14F-4D97-AF65-F5344CB8AC3E}">
        <p14:creationId xmlns:p14="http://schemas.microsoft.com/office/powerpoint/2010/main" val="171091344"/>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E447A-B73D-49ED-917E-B8AF76B34BF8}"/>
              </a:ext>
            </a:extLst>
          </p:cNvPr>
          <p:cNvSpPr>
            <a:spLocks noGrp="1"/>
          </p:cNvSpPr>
          <p:nvPr>
            <p:ph type="title"/>
          </p:nvPr>
        </p:nvSpPr>
        <p:spPr>
          <a:xfrm>
            <a:off x="588263" y="457200"/>
            <a:ext cx="11018520" cy="553998"/>
          </a:xfrm>
        </p:spPr>
        <p:txBody>
          <a:bodyPr>
            <a:normAutofit/>
          </a:bodyPr>
          <a:lstStyle/>
          <a:p>
            <a:r>
              <a:rPr lang="zh-CN" altLang="en-US" b="1" dirty="0">
                <a:latin typeface="Segoe UI Semibold" panose="020B0702040204020203" pitchFamily="34" charset="0"/>
                <a:ea typeface="微软雅黑" panose="020B0503020204020204" pitchFamily="34" charset="-122"/>
              </a:rPr>
              <a:t>静态选项卡</a:t>
            </a:r>
          </a:p>
        </p:txBody>
      </p:sp>
      <p:sp>
        <p:nvSpPr>
          <p:cNvPr id="6" name="Text Placeholder 2">
            <a:extLst>
              <a:ext uri="{FF2B5EF4-FFF2-40B4-BE49-F238E27FC236}">
                <a16:creationId xmlns:a16="http://schemas.microsoft.com/office/drawing/2014/main" id="{9F0511F5-7A5A-476F-BA0D-D10B74B43445}"/>
              </a:ext>
            </a:extLst>
          </p:cNvPr>
          <p:cNvSpPr>
            <a:spLocks noGrp="1"/>
          </p:cNvSpPr>
          <p:nvPr>
            <p:ph type="body" sz="quarter" idx="10"/>
          </p:nvPr>
        </p:nvSpPr>
        <p:spPr>
          <a:xfrm>
            <a:off x="584200" y="1435497"/>
            <a:ext cx="11018520" cy="2412968"/>
          </a:xfrm>
        </p:spPr>
        <p:txBody>
          <a:bodyPr/>
          <a:lstStyle/>
          <a:p>
            <a:pPr marL="0" indent="0">
              <a:buNone/>
            </a:pPr>
            <a:r>
              <a:rPr lang="zh-CN" altLang="en-US" b="1">
                <a:latin typeface="Segoe UI" panose="020B0502040204020203" pitchFamily="34" charset="0"/>
                <a:ea typeface="微软雅黑" panose="020B0503020204020204" pitchFamily="34" charset="-122"/>
              </a:rPr>
              <a:t>静态选项卡</a:t>
            </a:r>
            <a:r>
              <a:rPr lang="zh-CN" altLang="en-US">
                <a:latin typeface="Segoe UI" panose="020B0502040204020203" pitchFamily="34" charset="0"/>
                <a:ea typeface="微软雅黑" panose="020B0503020204020204" pitchFamily="34" charset="-122"/>
              </a:rPr>
              <a:t>是在你的清单中直接声明的内容页面，它与可配置</a:t>
            </a:r>
            <a:r>
              <a:rPr lang="zh-CN" altLang="en-US" b="1">
                <a:latin typeface="Segoe UI" panose="020B0502040204020203" pitchFamily="34" charset="0"/>
                <a:ea typeface="微软雅黑" panose="020B0503020204020204" pitchFamily="34" charset="-122"/>
              </a:rPr>
              <a:t>选项卡</a:t>
            </a:r>
            <a:r>
              <a:rPr lang="zh-CN" altLang="en-US">
                <a:latin typeface="Segoe UI" panose="020B0502040204020203" pitchFamily="34" charset="0"/>
                <a:ea typeface="微软雅黑" panose="020B0503020204020204" pitchFamily="34" charset="-122"/>
              </a:rPr>
              <a:t>不同，不需要配置页面。</a:t>
            </a:r>
          </a:p>
          <a:p>
            <a:r>
              <a:rPr lang="zh-CN" altLang="en-US">
                <a:latin typeface="Segoe UI" panose="020B0502040204020203" pitchFamily="34" charset="0"/>
                <a:ea typeface="微软雅黑" panose="020B0503020204020204" pitchFamily="34" charset="-122"/>
              </a:rPr>
              <a:t>创建选项卡内容。</a:t>
            </a:r>
          </a:p>
          <a:p>
            <a:r>
              <a:rPr lang="zh-CN" altLang="en-US">
                <a:latin typeface="Segoe UI" panose="020B0502040204020203" pitchFamily="34" charset="0"/>
                <a:ea typeface="微软雅黑" panose="020B0503020204020204" pitchFamily="34" charset="-122"/>
              </a:rPr>
              <a:t>移动客户端上的静态选项卡。</a:t>
            </a:r>
          </a:p>
          <a:p>
            <a:endParaRPr lang="zh-CN" altLang="en-US" dirty="0">
              <a:latin typeface="Segoe UI" panose="020B0502040204020203" pitchFamily="34" charset="0"/>
              <a:ea typeface="微软雅黑" panose="020B0503020204020204" pitchFamily="34" charset="-122"/>
            </a:endParaRPr>
          </a:p>
        </p:txBody>
      </p:sp>
      <p:pic>
        <p:nvPicPr>
          <p:cNvPr id="4098" name="Picture 2" descr="Teams 中的静态选项卡的镜像结果">
            <a:extLst>
              <a:ext uri="{FF2B5EF4-FFF2-40B4-BE49-F238E27FC236}">
                <a16:creationId xmlns:a16="http://schemas.microsoft.com/office/drawing/2014/main" id="{03C8D530-85F7-4863-88AC-D8283F4A5F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4200" y="3399298"/>
            <a:ext cx="6316493" cy="15577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7966470"/>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CAF65D-997A-4F56-85BC-DF7243FCA49A}"/>
              </a:ext>
            </a:extLst>
          </p:cNvPr>
          <p:cNvSpPr>
            <a:spLocks noGrp="1"/>
          </p:cNvSpPr>
          <p:nvPr>
            <p:ph type="title"/>
          </p:nvPr>
        </p:nvSpPr>
        <p:spPr>
          <a:xfrm>
            <a:off x="588263" y="457200"/>
            <a:ext cx="11018520" cy="553998"/>
          </a:xfrm>
        </p:spPr>
        <p:txBody>
          <a:bodyPr>
            <a:normAutofit/>
          </a:bodyPr>
          <a:lstStyle/>
          <a:p>
            <a:r>
              <a:rPr lang="zh-CN" altLang="en-US" b="1" dirty="0">
                <a:latin typeface="Segoe UI Semibold" panose="020B0702040204020203" pitchFamily="34" charset="0"/>
                <a:ea typeface="微软雅黑" panose="020B0503020204020204" pitchFamily="34" charset="-122"/>
              </a:rPr>
              <a:t>可配置选项卡</a:t>
            </a:r>
          </a:p>
        </p:txBody>
      </p:sp>
      <p:sp>
        <p:nvSpPr>
          <p:cNvPr id="3" name="Text Placeholder 2">
            <a:extLst>
              <a:ext uri="{FF2B5EF4-FFF2-40B4-BE49-F238E27FC236}">
                <a16:creationId xmlns:a16="http://schemas.microsoft.com/office/drawing/2014/main" id="{319096C8-BB9D-4D25-BD54-355C862D2046}"/>
              </a:ext>
            </a:extLst>
          </p:cNvPr>
          <p:cNvSpPr>
            <a:spLocks noGrp="1"/>
          </p:cNvSpPr>
          <p:nvPr>
            <p:ph type="body" sz="quarter" idx="10"/>
          </p:nvPr>
        </p:nvSpPr>
        <p:spPr>
          <a:xfrm>
            <a:off x="584200" y="1435497"/>
            <a:ext cx="11018520" cy="3644075"/>
          </a:xfrm>
        </p:spPr>
        <p:txBody>
          <a:bodyPr/>
          <a:lstStyle/>
          <a:p>
            <a:pPr marL="0" indent="0">
              <a:buNone/>
            </a:pPr>
            <a:r>
              <a:rPr lang="zh-CN" altLang="en-US">
                <a:latin typeface="Segoe UI" panose="020B0502040204020203" pitchFamily="34" charset="0"/>
                <a:ea typeface="微软雅黑" panose="020B0503020204020204" pitchFamily="34" charset="-122"/>
              </a:rPr>
              <a:t>可配置选项卡是频道的一部分，并向团队提供信息类型。</a:t>
            </a:r>
          </a:p>
          <a:p>
            <a:pPr marL="228600" lvl="1"/>
            <a:r>
              <a:rPr lang="zh-CN" altLang="en-US" sz="2800">
                <a:solidFill>
                  <a:schemeClr val="tx1"/>
                </a:solidFill>
                <a:latin typeface="Segoe UI Light" pitchFamily="34" charset="0"/>
                <a:ea typeface="微软雅黑" panose="020B0503020204020204" pitchFamily="34" charset="-122"/>
                <a:cs typeface="Segoe UI Semilight" panose="020B0402040204020203" pitchFamily="34" charset="0"/>
              </a:rPr>
              <a:t>可配置选项卡范围。</a:t>
            </a:r>
          </a:p>
          <a:p>
            <a:pPr marL="228600" lvl="1"/>
            <a:r>
              <a:rPr lang="zh-CN" altLang="en-US" sz="2800">
                <a:solidFill>
                  <a:schemeClr val="tx1"/>
                </a:solidFill>
                <a:latin typeface="Segoe UI Light" pitchFamily="34" charset="0"/>
                <a:ea typeface="微软雅黑" panose="020B0503020204020204" pitchFamily="34" charset="-122"/>
                <a:cs typeface="Segoe UI Semilight" panose="020B0402040204020203" pitchFamily="34" charset="0"/>
              </a:rPr>
              <a:t>创建可配置选项卡涉及以下内容：</a:t>
            </a:r>
          </a:p>
          <a:p>
            <a:pPr marL="342900" indent="-342900">
              <a:buFont typeface="Arial" panose="020B0604020202020204" pitchFamily="34" charset="0"/>
              <a:buChar char="•"/>
            </a:pPr>
            <a:r>
              <a:rPr lang="zh-CN" altLang="en-US" sz="2000">
                <a:latin typeface="Segoe UI" panose="020B0502040204020203" pitchFamily="34" charset="0"/>
                <a:ea typeface="微软雅黑" panose="020B0503020204020204" pitchFamily="34" charset="-122"/>
              </a:rPr>
              <a:t>创建配置页面：对于可配置选项卡，你必须提供一个配置页面来显示选项和收集信息，使用户可以自定义选项卡中的内容和使用选项卡的体验。在添加选项卡后，你还可以允许用户更新或删除选项卡。</a:t>
            </a:r>
          </a:p>
          <a:p>
            <a:pPr marL="342900" indent="-342900">
              <a:buFont typeface="Arial" panose="020B0604020202020204" pitchFamily="34" charset="0"/>
              <a:buChar char="•"/>
            </a:pPr>
            <a:r>
              <a:rPr lang="zh-CN" altLang="en-US" sz="2000">
                <a:latin typeface="Segoe UI" panose="020B0502040204020203" pitchFamily="34" charset="0"/>
                <a:ea typeface="微软雅黑" panose="020B0503020204020204" pitchFamily="34" charset="-122"/>
              </a:rPr>
              <a:t>创建内容页面：内容页面是由你托管的 </a:t>
            </a:r>
            <a:r>
              <a:rPr lang="en-US" altLang="zh-CN" sz="2000">
                <a:latin typeface="Segoe UI" panose="020B0502040204020203" pitchFamily="34" charset="0"/>
                <a:ea typeface="微软雅黑" panose="020B0503020204020204" pitchFamily="34" charset="-122"/>
              </a:rPr>
              <a:t>HTML </a:t>
            </a:r>
            <a:r>
              <a:rPr lang="zh-CN" altLang="en-US" sz="2000">
                <a:latin typeface="Segoe UI" panose="020B0502040204020203" pitchFamily="34" charset="0"/>
                <a:ea typeface="微软雅黑" panose="020B0503020204020204" pitchFamily="34" charset="-122"/>
              </a:rPr>
              <a:t>页面。你还可以为用户提供一个页面，指明当用户删除选项卡时如何处理内容。</a:t>
            </a:r>
          </a:p>
          <a:p>
            <a:pPr marL="228600" lvl="1"/>
            <a:endParaRPr lang="zh-CN" altLang="en-US" sz="2800" dirty="0">
              <a:solidFill>
                <a:schemeClr val="tx1"/>
              </a:solidFill>
              <a:latin typeface="Segoe UI Light" pitchFamily="34" charset="0"/>
              <a:ea typeface="微软雅黑" panose="020B0503020204020204" pitchFamily="34" charset="-122"/>
              <a:cs typeface="Segoe UI Semilight" panose="020B0402040204020203" pitchFamily="34" charset="0"/>
            </a:endParaRPr>
          </a:p>
        </p:txBody>
      </p:sp>
    </p:spTree>
    <p:extLst>
      <p:ext uri="{BB962C8B-B14F-4D97-AF65-F5344CB8AC3E}">
        <p14:creationId xmlns:p14="http://schemas.microsoft.com/office/powerpoint/2010/main" val="4289868728"/>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E447A-B73D-49ED-917E-B8AF76B34BF8}"/>
              </a:ext>
            </a:extLst>
          </p:cNvPr>
          <p:cNvSpPr>
            <a:spLocks noGrp="1"/>
          </p:cNvSpPr>
          <p:nvPr>
            <p:ph type="title"/>
          </p:nvPr>
        </p:nvSpPr>
        <p:spPr>
          <a:xfrm>
            <a:off x="584200" y="109934"/>
            <a:ext cx="10515600" cy="553998"/>
          </a:xfrm>
        </p:spPr>
        <p:txBody>
          <a:bodyPr/>
          <a:lstStyle/>
          <a:p>
            <a:r>
              <a:rPr lang="zh-CN" altLang="en-US" b="1" dirty="0">
                <a:latin typeface="Segoe UI Semibold" panose="020B0702040204020203" pitchFamily="34" charset="0"/>
                <a:ea typeface="微软雅黑" panose="020B0503020204020204" pitchFamily="34" charset="-122"/>
              </a:rPr>
              <a:t>移动设备上的选项卡</a:t>
            </a:r>
          </a:p>
        </p:txBody>
      </p:sp>
      <p:sp>
        <p:nvSpPr>
          <p:cNvPr id="3" name="Text Placeholder 2">
            <a:extLst>
              <a:ext uri="{FF2B5EF4-FFF2-40B4-BE49-F238E27FC236}">
                <a16:creationId xmlns:a16="http://schemas.microsoft.com/office/drawing/2014/main" id="{D120D4BF-97B1-4BE1-BE6B-9DC3113FD593}"/>
              </a:ext>
            </a:extLst>
          </p:cNvPr>
          <p:cNvSpPr>
            <a:spLocks noGrp="1"/>
          </p:cNvSpPr>
          <p:nvPr>
            <p:ph type="body" sz="quarter" idx="10"/>
          </p:nvPr>
        </p:nvSpPr>
        <p:spPr>
          <a:xfrm>
            <a:off x="584200" y="1435497"/>
            <a:ext cx="7296265" cy="4345805"/>
          </a:xfrm>
        </p:spPr>
        <p:txBody>
          <a:bodyPr/>
          <a:lstStyle/>
          <a:p>
            <a:pPr marL="0" indent="0">
              <a:buNone/>
            </a:pPr>
            <a:r>
              <a:rPr lang="zh-CN" altLang="en-US">
                <a:latin typeface="Segoe UI" panose="020B0502040204020203" pitchFamily="34" charset="0"/>
                <a:ea typeface="微软雅黑" panose="020B0503020204020204" pitchFamily="34" charset="-122"/>
              </a:rPr>
              <a:t>在移动客户端上提供组和频道选项卡。</a:t>
            </a:r>
          </a:p>
          <a:p>
            <a:pPr marL="228600" lvl="1"/>
            <a:r>
              <a:rPr lang="zh-CN" altLang="en-US" sz="2800">
                <a:solidFill>
                  <a:schemeClr val="tx1"/>
                </a:solidFill>
                <a:latin typeface="Segoe UI Light" pitchFamily="34" charset="0"/>
                <a:ea typeface="微软雅黑" panose="020B0503020204020204" pitchFamily="34" charset="-122"/>
                <a:cs typeface="Segoe UI Semilight" panose="020B0402040204020203" pitchFamily="34" charset="0"/>
              </a:rPr>
              <a:t>开发人员提供移动支持的注意事项：</a:t>
            </a:r>
          </a:p>
          <a:p>
            <a:pPr lvl="1"/>
            <a:r>
              <a:rPr lang="zh-CN" altLang="en-US">
                <a:latin typeface="Segoe UI" panose="020B0502040204020203" pitchFamily="34" charset="0"/>
                <a:ea typeface="微软雅黑" panose="020B0503020204020204" pitchFamily="34" charset="-122"/>
              </a:rPr>
              <a:t>在移动客户端上进行测试。</a:t>
            </a:r>
          </a:p>
          <a:p>
            <a:pPr lvl="1"/>
            <a:r>
              <a:rPr lang="zh-CN" altLang="en-US">
                <a:latin typeface="Segoe UI" panose="020B0502040204020203" pitchFamily="34" charset="0"/>
                <a:ea typeface="微软雅黑" panose="020B0503020204020204" pitchFamily="34" charset="-122"/>
              </a:rPr>
              <a:t>响应式设计。</a:t>
            </a:r>
          </a:p>
          <a:p>
            <a:pPr lvl="1"/>
            <a:r>
              <a:rPr lang="zh-CN" altLang="en-US">
                <a:latin typeface="Segoe UI" panose="020B0502040204020203" pitchFamily="34" charset="0"/>
                <a:ea typeface="微软雅黑" panose="020B0503020204020204" pitchFamily="34" charset="-122"/>
              </a:rPr>
              <a:t>身份验证。</a:t>
            </a:r>
          </a:p>
          <a:p>
            <a:pPr lvl="1"/>
            <a:r>
              <a:rPr lang="zh-CN" altLang="en-US">
                <a:latin typeface="Segoe UI" panose="020B0502040204020203" pitchFamily="34" charset="0"/>
                <a:ea typeface="微软雅黑" panose="020B0503020204020204" pitchFamily="34" charset="-122"/>
              </a:rPr>
              <a:t>低带宽和间歇式连接。</a:t>
            </a:r>
          </a:p>
          <a:p>
            <a:pPr marL="228600" lvl="1"/>
            <a:r>
              <a:rPr lang="zh-CN" altLang="en-US" sz="2800">
                <a:solidFill>
                  <a:schemeClr val="tx1"/>
                </a:solidFill>
                <a:latin typeface="Segoe UI Light" pitchFamily="34" charset="0"/>
                <a:ea typeface="微软雅黑" panose="020B0503020204020204" pitchFamily="34" charset="-122"/>
                <a:cs typeface="Segoe UI Semilight" panose="020B0402040204020203" pitchFamily="34" charset="0"/>
              </a:rPr>
              <a:t>移动设计注意事项。</a:t>
            </a:r>
          </a:p>
          <a:p>
            <a:pPr marL="228600" lvl="1"/>
            <a:r>
              <a:rPr lang="zh-CN" altLang="en-US" sz="2800">
                <a:solidFill>
                  <a:schemeClr val="tx1"/>
                </a:solidFill>
                <a:latin typeface="Segoe UI Light" pitchFamily="34" charset="0"/>
                <a:ea typeface="微软雅黑" panose="020B0503020204020204" pitchFamily="34" charset="-122"/>
                <a:cs typeface="Segoe UI Semilight" panose="020B0402040204020203" pitchFamily="34" charset="0"/>
              </a:rPr>
              <a:t>移动设备上的选项卡（包含机器人）。</a:t>
            </a:r>
          </a:p>
          <a:p>
            <a:pPr marL="228600" lvl="1"/>
            <a:r>
              <a:rPr lang="en-US" altLang="zh-CN" sz="2800">
                <a:solidFill>
                  <a:schemeClr val="tx1"/>
                </a:solidFill>
                <a:latin typeface="Segoe UI Light" pitchFamily="34" charset="0"/>
                <a:ea typeface="微软雅黑" panose="020B0503020204020204" pitchFamily="34" charset="-122"/>
                <a:cs typeface="Segoe UI Semilight" panose="020B0402040204020203" pitchFamily="34" charset="0"/>
              </a:rPr>
              <a:t>UI </a:t>
            </a:r>
            <a:r>
              <a:rPr lang="zh-CN" altLang="en-US" sz="2800">
                <a:solidFill>
                  <a:schemeClr val="tx1"/>
                </a:solidFill>
                <a:latin typeface="Segoe UI Light" pitchFamily="34" charset="0"/>
                <a:ea typeface="微软雅黑" panose="020B0503020204020204" pitchFamily="34" charset="-122"/>
                <a:cs typeface="Segoe UI Semilight" panose="020B0402040204020203" pitchFamily="34" charset="0"/>
              </a:rPr>
              <a:t>组件。</a:t>
            </a:r>
          </a:p>
          <a:p>
            <a:pPr marL="0" indent="0">
              <a:buNone/>
            </a:pPr>
            <a:endParaRPr lang="zh-CN" altLang="en-US" sz="2000" dirty="0">
              <a:latin typeface="Segoe UI" panose="020B0502040204020203" pitchFamily="34" charset="0"/>
              <a:ea typeface="微软雅黑" panose="020B0503020204020204" pitchFamily="34" charset="-122"/>
            </a:endParaRPr>
          </a:p>
        </p:txBody>
      </p:sp>
      <p:pic>
        <p:nvPicPr>
          <p:cNvPr id="6147" name="Picture 3" descr="移动应用抽屉">
            <a:extLst>
              <a:ext uri="{FF2B5EF4-FFF2-40B4-BE49-F238E27FC236}">
                <a16:creationId xmlns:a16="http://schemas.microsoft.com/office/drawing/2014/main" id="{15A795DB-7F38-4463-A32A-AC33D312D0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74008" y="457200"/>
            <a:ext cx="3352800" cy="5886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2103756"/>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D8665D-5A50-4F07-9D33-48CCD3FD74C7}"/>
              </a:ext>
            </a:extLst>
          </p:cNvPr>
          <p:cNvSpPr>
            <a:spLocks noGrp="1"/>
          </p:cNvSpPr>
          <p:nvPr>
            <p:ph type="title"/>
          </p:nvPr>
        </p:nvSpPr>
        <p:spPr/>
        <p:txBody>
          <a:bodyPr/>
          <a:lstStyle/>
          <a:p>
            <a:r>
              <a:rPr lang="zh-CN" altLang="en-US" b="1" dirty="0">
                <a:latin typeface="Segoe UI Semibold" panose="020B0702040204020203" pitchFamily="34" charset="0"/>
                <a:ea typeface="微软雅黑" panose="020B0503020204020204" pitchFamily="34" charset="-122"/>
              </a:rPr>
              <a:t>演示</a:t>
            </a:r>
          </a:p>
        </p:txBody>
      </p:sp>
      <p:sp>
        <p:nvSpPr>
          <p:cNvPr id="3" name="Rectangle 2">
            <a:extLst>
              <a:ext uri="{FF2B5EF4-FFF2-40B4-BE49-F238E27FC236}">
                <a16:creationId xmlns:a16="http://schemas.microsoft.com/office/drawing/2014/main" id="{BEC37AB2-ABE2-4253-8225-E7BF1EDB068C}"/>
              </a:ext>
            </a:extLst>
          </p:cNvPr>
          <p:cNvSpPr/>
          <p:nvPr/>
        </p:nvSpPr>
        <p:spPr>
          <a:xfrm>
            <a:off x="4838717" y="3150383"/>
            <a:ext cx="6900466" cy="523220"/>
          </a:xfrm>
          <a:prstGeom prst="rect">
            <a:avLst/>
          </a:prstGeom>
        </p:spPr>
        <p:txBody>
          <a:bodyPr wrap="square" anchor="t">
            <a:spAutoFit/>
          </a:bodyPr>
          <a:lstStyle/>
          <a:p>
            <a:pPr defTabSz="932742">
              <a:spcBef>
                <a:spcPct val="20000"/>
              </a:spcBef>
              <a:buSzPct val="90000"/>
            </a:pPr>
            <a:r>
              <a:rPr lang="zh-CN" altLang="en-US" sz="2800">
                <a:gradFill>
                  <a:gsLst>
                    <a:gs pos="1250">
                      <a:schemeClr val="tx1"/>
                    </a:gs>
                    <a:gs pos="100000">
                      <a:schemeClr val="tx1"/>
                    </a:gs>
                  </a:gsLst>
                  <a:lin ang="5400000" scaled="0"/>
                </a:gradFill>
                <a:latin typeface="Segoe UI" panose="020B0502040204020203" pitchFamily="34" charset="0"/>
                <a:ea typeface="微软雅黑" panose="020B0503020204020204" pitchFamily="34" charset="-122"/>
                <a:cs typeface="Segoe UI Semilight"/>
              </a:rPr>
              <a:t>在 </a:t>
            </a:r>
            <a:r>
              <a:rPr lang="en-US" altLang="zh-CN" sz="2800">
                <a:gradFill>
                  <a:gsLst>
                    <a:gs pos="1250">
                      <a:schemeClr val="tx1"/>
                    </a:gs>
                    <a:gs pos="100000">
                      <a:schemeClr val="tx1"/>
                    </a:gs>
                  </a:gsLst>
                  <a:lin ang="5400000" scaled="0"/>
                </a:gradFill>
                <a:latin typeface="Segoe UI" panose="020B0502040204020203" pitchFamily="34" charset="0"/>
                <a:ea typeface="微软雅黑" panose="020B0503020204020204" pitchFamily="34" charset="-122"/>
                <a:cs typeface="Segoe UI Semilight"/>
              </a:rPr>
              <a:t>Microsoft Teams </a:t>
            </a:r>
            <a:r>
              <a:rPr lang="zh-CN" altLang="en-US" sz="2800">
                <a:gradFill>
                  <a:gsLst>
                    <a:gs pos="1250">
                      <a:schemeClr val="tx1"/>
                    </a:gs>
                    <a:gs pos="100000">
                      <a:schemeClr val="tx1"/>
                    </a:gs>
                  </a:gsLst>
                  <a:lin ang="5400000" scaled="0"/>
                </a:gradFill>
                <a:latin typeface="Segoe UI" panose="020B0502040204020203" pitchFamily="34" charset="0"/>
                <a:ea typeface="微软雅黑" panose="020B0503020204020204" pitchFamily="34" charset="-122"/>
                <a:cs typeface="Segoe UI Semilight"/>
              </a:rPr>
              <a:t>中创建选项卡</a:t>
            </a:r>
            <a:endParaRPr lang="zh-CN" altLang="en-US" sz="2800" dirty="0">
              <a:gradFill>
                <a:gsLst>
                  <a:gs pos="1250">
                    <a:schemeClr val="tx1"/>
                  </a:gs>
                  <a:gs pos="100000">
                    <a:schemeClr val="tx1"/>
                  </a:gs>
                </a:gsLst>
                <a:lin ang="5400000" scaled="0"/>
              </a:gradFill>
              <a:latin typeface="Segoe UI" panose="020B0502040204020203" pitchFamily="34" charset="0"/>
              <a:ea typeface="微软雅黑" panose="020B0503020204020204" pitchFamily="34" charset="-122"/>
              <a:cs typeface="Segoe UI Semilight"/>
            </a:endParaRPr>
          </a:p>
        </p:txBody>
      </p:sp>
    </p:spTree>
    <p:extLst>
      <p:ext uri="{BB962C8B-B14F-4D97-AF65-F5344CB8AC3E}">
        <p14:creationId xmlns:p14="http://schemas.microsoft.com/office/powerpoint/2010/main" val="2538980412"/>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alpha val="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D8665D-5A50-4F07-9D33-48CCD3FD74C7}"/>
              </a:ext>
            </a:extLst>
          </p:cNvPr>
          <p:cNvSpPr>
            <a:spLocks noGrp="1"/>
          </p:cNvSpPr>
          <p:nvPr>
            <p:ph type="title"/>
          </p:nvPr>
        </p:nvSpPr>
        <p:spPr>
          <a:xfrm>
            <a:off x="563652" y="3925000"/>
            <a:ext cx="9144000" cy="553998"/>
          </a:xfrm>
        </p:spPr>
        <p:txBody>
          <a:bodyPr/>
          <a:lstStyle/>
          <a:p>
            <a:r>
              <a:rPr lang="en-US" altLang="zh-CN" dirty="0">
                <a:latin typeface="Segoe UI Semibold" panose="020B0702040204020203" pitchFamily="34" charset="0"/>
                <a:ea typeface="微软雅黑" panose="020B0503020204020204" pitchFamily="34" charset="-122"/>
              </a:rPr>
              <a:t>Microsoft Teams </a:t>
            </a:r>
            <a:r>
              <a:rPr lang="zh-CN" altLang="en-US" b="1" dirty="0">
                <a:latin typeface="Segoe UI Semibold" panose="020B0702040204020203" pitchFamily="34" charset="0"/>
                <a:ea typeface="微软雅黑" panose="020B0503020204020204" pitchFamily="34" charset="-122"/>
              </a:rPr>
              <a:t>应用</a:t>
            </a:r>
          </a:p>
        </p:txBody>
      </p:sp>
    </p:spTree>
    <p:extLst>
      <p:ext uri="{BB962C8B-B14F-4D97-AF65-F5344CB8AC3E}">
        <p14:creationId xmlns:p14="http://schemas.microsoft.com/office/powerpoint/2010/main" val="2251485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alpha val="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5CE098-5255-48FA-A9FF-2E1E08A84A8C}"/>
              </a:ext>
            </a:extLst>
          </p:cNvPr>
          <p:cNvSpPr>
            <a:spLocks noGrp="1"/>
          </p:cNvSpPr>
          <p:nvPr>
            <p:ph type="title"/>
          </p:nvPr>
        </p:nvSpPr>
        <p:spPr/>
        <p:txBody>
          <a:bodyPr/>
          <a:lstStyle/>
          <a:p>
            <a:r>
              <a:rPr lang="en-US" altLang="zh-CN" dirty="0">
                <a:latin typeface="Segoe UI Semibold" panose="020B0702040204020203" pitchFamily="34" charset="0"/>
                <a:ea typeface="微软雅黑" panose="020B0503020204020204" pitchFamily="34" charset="-122"/>
              </a:rPr>
              <a:t>Microsoft Teams </a:t>
            </a:r>
            <a:r>
              <a:rPr lang="zh-CN" altLang="en-US" b="1" dirty="0">
                <a:latin typeface="Segoe UI Semibold" panose="020B0702040204020203" pitchFamily="34" charset="0"/>
                <a:ea typeface="微软雅黑" panose="020B0503020204020204" pitchFamily="34" charset="-122"/>
              </a:rPr>
              <a:t>中的消息传递扩展</a:t>
            </a:r>
          </a:p>
        </p:txBody>
      </p:sp>
    </p:spTree>
    <p:extLst>
      <p:ext uri="{BB962C8B-B14F-4D97-AF65-F5344CB8AC3E}">
        <p14:creationId xmlns:p14="http://schemas.microsoft.com/office/powerpoint/2010/main" val="18869612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2EAFA-36BC-48F4-A834-D8F17ACC76DA}"/>
              </a:ext>
            </a:extLst>
          </p:cNvPr>
          <p:cNvSpPr>
            <a:spLocks noGrp="1"/>
          </p:cNvSpPr>
          <p:nvPr>
            <p:ph type="title"/>
          </p:nvPr>
        </p:nvSpPr>
        <p:spPr>
          <a:xfrm>
            <a:off x="588263" y="457200"/>
            <a:ext cx="11018520" cy="553998"/>
          </a:xfrm>
        </p:spPr>
        <p:txBody>
          <a:bodyPr>
            <a:normAutofit/>
          </a:bodyPr>
          <a:lstStyle/>
          <a:p>
            <a:r>
              <a:rPr lang="en-US" altLang="zh-CN" dirty="0">
                <a:latin typeface="Segoe UI Semibold" panose="020B0702040204020203" pitchFamily="34" charset="0"/>
                <a:ea typeface="微软雅黑" panose="020B0503020204020204" pitchFamily="34" charset="-122"/>
              </a:rPr>
              <a:t>Teams </a:t>
            </a:r>
            <a:r>
              <a:rPr lang="zh-CN" altLang="en-US" b="1" dirty="0">
                <a:latin typeface="Segoe UI Semibold" panose="020B0702040204020203" pitchFamily="34" charset="0"/>
                <a:ea typeface="微软雅黑" panose="020B0503020204020204" pitchFamily="34" charset="-122"/>
              </a:rPr>
              <a:t>的消息传递扩展是什么？</a:t>
            </a:r>
          </a:p>
        </p:txBody>
      </p:sp>
      <p:sp>
        <p:nvSpPr>
          <p:cNvPr id="3" name="Text Placeholder 2">
            <a:extLst>
              <a:ext uri="{FF2B5EF4-FFF2-40B4-BE49-F238E27FC236}">
                <a16:creationId xmlns:a16="http://schemas.microsoft.com/office/drawing/2014/main" id="{DFB07F3C-66A6-4881-A3FE-3B643C0646E1}"/>
              </a:ext>
            </a:extLst>
          </p:cNvPr>
          <p:cNvSpPr>
            <a:spLocks noGrp="1"/>
          </p:cNvSpPr>
          <p:nvPr>
            <p:ph type="body" sz="quarter" idx="10"/>
          </p:nvPr>
        </p:nvSpPr>
        <p:spPr>
          <a:xfrm>
            <a:off x="516272" y="1527224"/>
            <a:ext cx="6074838" cy="3619452"/>
          </a:xfrm>
        </p:spPr>
        <p:txBody>
          <a:bodyPr/>
          <a:lstStyle/>
          <a:p>
            <a:pPr marL="228600" lvl="1"/>
            <a:r>
              <a:rPr lang="zh-CN" altLang="en-US" sz="2800" dirty="0">
                <a:latin typeface="Segoe UI Semilight" panose="020B0402040204020203" pitchFamily="34" charset="0"/>
                <a:ea typeface="微软雅黑" panose="020B0503020204020204" pitchFamily="34" charset="-122"/>
                <a:cs typeface="Segoe UI Semilight" panose="020B0402040204020203" pitchFamily="34" charset="0"/>
              </a:rPr>
              <a:t>消息传递扩展支持用户查询服务、</a:t>
            </a:r>
            <a:br>
              <a:rPr lang="en-US" altLang="zh-CN" sz="2800" dirty="0">
                <a:latin typeface="Segoe UI Semilight" panose="020B0402040204020203" pitchFamily="34" charset="0"/>
                <a:ea typeface="微软雅黑" panose="020B0503020204020204" pitchFamily="34" charset="-122"/>
                <a:cs typeface="Segoe UI Semilight" panose="020B0402040204020203" pitchFamily="34" charset="0"/>
              </a:rPr>
            </a:br>
            <a:r>
              <a:rPr lang="zh-CN" altLang="en-US" sz="2800" dirty="0">
                <a:latin typeface="Segoe UI Semilight" panose="020B0402040204020203" pitchFamily="34" charset="0"/>
                <a:ea typeface="微软雅黑" panose="020B0503020204020204" pitchFamily="34" charset="-122"/>
                <a:cs typeface="Segoe UI Semilight" panose="020B0402040204020203" pitchFamily="34" charset="0"/>
              </a:rPr>
              <a:t>获得信息，以及将信息发布到服务中。</a:t>
            </a:r>
          </a:p>
          <a:p>
            <a:pPr lvl="1"/>
            <a:r>
              <a:rPr lang="zh-CN" altLang="en-US" dirty="0">
                <a:latin typeface="Segoe UI" panose="020B0502040204020203" pitchFamily="34" charset="0"/>
                <a:ea typeface="微软雅黑" panose="020B0503020204020204" pitchFamily="34" charset="-122"/>
              </a:rPr>
              <a:t>在外部系统中，用户可以从撰写消息区域、</a:t>
            </a:r>
            <a:br>
              <a:rPr lang="en-US" altLang="zh-CN" dirty="0">
                <a:latin typeface="Segoe UI" panose="020B0502040204020203" pitchFamily="34" charset="0"/>
                <a:ea typeface="微软雅黑" panose="020B0503020204020204" pitchFamily="34" charset="-122"/>
              </a:rPr>
            </a:br>
            <a:r>
              <a:rPr lang="zh-CN" altLang="en-US" dirty="0">
                <a:latin typeface="Segoe UI" panose="020B0502040204020203" pitchFamily="34" charset="0"/>
                <a:ea typeface="微软雅黑" panose="020B0503020204020204" pitchFamily="34" charset="-122"/>
              </a:rPr>
              <a:t>命令框或直接从消息中搜索或启动操作。</a:t>
            </a:r>
          </a:p>
          <a:p>
            <a:pPr lvl="1"/>
            <a:r>
              <a:rPr lang="zh-CN" altLang="en-US" dirty="0">
                <a:latin typeface="Segoe UI" panose="020B0502040204020203" pitchFamily="34" charset="0"/>
                <a:ea typeface="微软雅黑" panose="020B0503020204020204" pitchFamily="34" charset="-122"/>
              </a:rPr>
              <a:t>然后，开发人员可以将交互结果发送回 </a:t>
            </a:r>
            <a:r>
              <a:rPr lang="en-US" altLang="zh-CN" dirty="0">
                <a:latin typeface="Segoe UI" panose="020B0502040204020203" pitchFamily="34" charset="0"/>
                <a:ea typeface="微软雅黑" panose="020B0503020204020204" pitchFamily="34" charset="-122"/>
              </a:rPr>
              <a:t>Microsoft Teams </a:t>
            </a:r>
            <a:r>
              <a:rPr lang="zh-CN" altLang="en-US" dirty="0">
                <a:latin typeface="Segoe UI" panose="020B0502040204020203" pitchFamily="34" charset="0"/>
                <a:ea typeface="微软雅黑" panose="020B0503020204020204" pitchFamily="34" charset="-122"/>
              </a:rPr>
              <a:t>客户端（通常以富格式卡片的形式）。</a:t>
            </a:r>
          </a:p>
          <a:p>
            <a:pPr marL="228600" lvl="1"/>
            <a:r>
              <a:rPr lang="zh-CN" altLang="en-US" sz="2800" dirty="0">
                <a:latin typeface="Segoe UI Semilight" panose="020B0402040204020203" pitchFamily="34" charset="0"/>
                <a:ea typeface="微软雅黑" panose="020B0503020204020204" pitchFamily="34" charset="-122"/>
                <a:cs typeface="Segoe UI Semilight" panose="020B0402040204020203" pitchFamily="34" charset="0"/>
              </a:rPr>
              <a:t>搜索命令调用位置。</a:t>
            </a:r>
          </a:p>
          <a:p>
            <a:pPr marL="228600" lvl="1"/>
            <a:r>
              <a:rPr lang="zh-CN" altLang="en-US" sz="2800" dirty="0">
                <a:latin typeface="Segoe UI Semilight" panose="020B0402040204020203" pitchFamily="34" charset="0"/>
                <a:ea typeface="微软雅黑" panose="020B0503020204020204" pitchFamily="34" charset="-122"/>
                <a:cs typeface="Segoe UI Semilight" panose="020B0402040204020203" pitchFamily="34" charset="0"/>
              </a:rPr>
              <a:t>操作命令调用位置。</a:t>
            </a:r>
          </a:p>
          <a:p>
            <a:pPr marL="228600" lvl="1" indent="0">
              <a:buNone/>
            </a:pPr>
            <a:endParaRPr lang="zh-CN" altLang="en-US" dirty="0">
              <a:latin typeface="Segoe UI" panose="020B0502040204020203" pitchFamily="34" charset="0"/>
              <a:ea typeface="微软雅黑" panose="020B0503020204020204" pitchFamily="34" charset="-122"/>
            </a:endParaRPr>
          </a:p>
        </p:txBody>
      </p:sp>
      <p:pic>
        <p:nvPicPr>
          <p:cNvPr id="7170" name="Picture 2" descr="消息传递扩展调用位置">
            <a:extLst>
              <a:ext uri="{FF2B5EF4-FFF2-40B4-BE49-F238E27FC236}">
                <a16:creationId xmlns:a16="http://schemas.microsoft.com/office/drawing/2014/main" id="{6AE64102-E55E-4078-A860-B53D731891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2410" y="2183364"/>
            <a:ext cx="5133331" cy="28893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7612147"/>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2EAFA-36BC-48F4-A834-D8F17ACC76DA}"/>
              </a:ext>
            </a:extLst>
          </p:cNvPr>
          <p:cNvSpPr>
            <a:spLocks noGrp="1"/>
          </p:cNvSpPr>
          <p:nvPr>
            <p:ph type="title"/>
          </p:nvPr>
        </p:nvSpPr>
        <p:spPr>
          <a:xfrm>
            <a:off x="588263" y="457200"/>
            <a:ext cx="11018520" cy="553998"/>
          </a:xfrm>
        </p:spPr>
        <p:txBody>
          <a:bodyPr>
            <a:normAutofit/>
          </a:bodyPr>
          <a:lstStyle/>
          <a:p>
            <a:r>
              <a:rPr lang="zh-CN" altLang="en-US" b="1" dirty="0">
                <a:latin typeface="Segoe UI Semibold" panose="020B0702040204020203" pitchFamily="34" charset="0"/>
                <a:ea typeface="微软雅黑" panose="020B0503020204020204" pitchFamily="34" charset="-122"/>
              </a:rPr>
              <a:t>创建消息传递扩展的概述</a:t>
            </a:r>
          </a:p>
        </p:txBody>
      </p:sp>
      <p:sp>
        <p:nvSpPr>
          <p:cNvPr id="3" name="Text Placeholder 2">
            <a:extLst>
              <a:ext uri="{FF2B5EF4-FFF2-40B4-BE49-F238E27FC236}">
                <a16:creationId xmlns:a16="http://schemas.microsoft.com/office/drawing/2014/main" id="{DFB07F3C-66A6-4881-A3FE-3B643C0646E1}"/>
              </a:ext>
            </a:extLst>
          </p:cNvPr>
          <p:cNvSpPr>
            <a:spLocks noGrp="1"/>
          </p:cNvSpPr>
          <p:nvPr>
            <p:ph type="body" sz="quarter" idx="10"/>
          </p:nvPr>
        </p:nvSpPr>
        <p:spPr>
          <a:xfrm>
            <a:off x="516272" y="1560474"/>
            <a:ext cx="10589532" cy="3681008"/>
          </a:xfrm>
        </p:spPr>
        <p:txBody>
          <a:bodyPr/>
          <a:lstStyle/>
          <a:p>
            <a:pPr marL="228600" lvl="1"/>
            <a:r>
              <a:rPr lang="zh-CN" altLang="en-US" sz="2800" dirty="0">
                <a:latin typeface="Segoe UI Semilight" panose="020B0402040204020203" pitchFamily="34" charset="0"/>
                <a:ea typeface="微软雅黑" panose="020B0503020204020204" pitchFamily="34" charset="-122"/>
                <a:cs typeface="Segoe UI Semilight" panose="020B0402040204020203" pitchFamily="34" charset="0"/>
              </a:rPr>
              <a:t>创建消息传递扩展的步骤：</a:t>
            </a:r>
          </a:p>
          <a:p>
            <a:pPr marL="428625" lvl="2" indent="0">
              <a:buNone/>
            </a:pPr>
            <a:r>
              <a:rPr lang="en-US" altLang="zh-CN" sz="2000" dirty="0">
                <a:latin typeface="Segoe UI" panose="020B0502040204020203" pitchFamily="34" charset="0"/>
                <a:ea typeface="微软雅黑" panose="020B0503020204020204" pitchFamily="34" charset="-122"/>
              </a:rPr>
              <a:t>1. </a:t>
            </a:r>
            <a:r>
              <a:rPr lang="zh-CN" altLang="en-US" sz="2000" dirty="0">
                <a:latin typeface="Segoe UI" panose="020B0502040204020203" pitchFamily="34" charset="0"/>
                <a:ea typeface="微软雅黑" panose="020B0503020204020204" pitchFamily="34" charset="-122"/>
              </a:rPr>
              <a:t>准备开发环境。</a:t>
            </a:r>
          </a:p>
          <a:p>
            <a:pPr marL="428625" lvl="2" indent="0">
              <a:buNone/>
            </a:pPr>
            <a:r>
              <a:rPr lang="en-US" altLang="zh-CN" sz="2000" dirty="0">
                <a:latin typeface="Segoe UI" panose="020B0502040204020203" pitchFamily="34" charset="0"/>
                <a:ea typeface="微软雅黑" panose="020B0503020204020204" pitchFamily="34" charset="-122"/>
              </a:rPr>
              <a:t>2. </a:t>
            </a:r>
            <a:r>
              <a:rPr lang="zh-CN" altLang="en-US" sz="2000" dirty="0">
                <a:latin typeface="Segoe UI" panose="020B0502040204020203" pitchFamily="34" charset="0"/>
                <a:ea typeface="微软雅黑" panose="020B0503020204020204" pitchFamily="34" charset="-122"/>
              </a:rPr>
              <a:t>创建和部署 </a:t>
            </a:r>
            <a:r>
              <a:rPr lang="en-US" altLang="zh-CN" sz="2000" dirty="0">
                <a:latin typeface="Segoe UI" panose="020B0502040204020203" pitchFamily="34" charset="0"/>
                <a:ea typeface="微软雅黑" panose="020B0503020204020204" pitchFamily="34" charset="-122"/>
              </a:rPr>
              <a:t>Web </a:t>
            </a:r>
            <a:r>
              <a:rPr lang="zh-CN" altLang="en-US" sz="2000" dirty="0">
                <a:latin typeface="Segoe UI" panose="020B0502040204020203" pitchFamily="34" charset="0"/>
                <a:ea typeface="微软雅黑" panose="020B0503020204020204" pitchFamily="34" charset="-122"/>
              </a:rPr>
              <a:t>服务（使用 </a:t>
            </a:r>
            <a:r>
              <a:rPr lang="en-US" altLang="zh-CN" sz="2000" dirty="0" err="1">
                <a:latin typeface="Segoe UI" panose="020B0502040204020203" pitchFamily="34" charset="0"/>
                <a:ea typeface="微软雅黑" panose="020B0503020204020204" pitchFamily="34" charset="-122"/>
              </a:rPr>
              <a:t>ngrok</a:t>
            </a:r>
            <a:r>
              <a:rPr lang="en-US" altLang="zh-CN" sz="2000" dirty="0">
                <a:latin typeface="Segoe UI" panose="020B0502040204020203" pitchFamily="34" charset="0"/>
                <a:ea typeface="微软雅黑" panose="020B0503020204020204" pitchFamily="34" charset="-122"/>
              </a:rPr>
              <a:t> </a:t>
            </a:r>
            <a:r>
              <a:rPr lang="zh-CN" altLang="en-US" sz="2000" dirty="0">
                <a:latin typeface="Segoe UI" panose="020B0502040204020203" pitchFamily="34" charset="0"/>
                <a:ea typeface="微软雅黑" panose="020B0503020204020204" pitchFamily="34" charset="-122"/>
              </a:rPr>
              <a:t>等隧道服务在本地运行。）</a:t>
            </a:r>
          </a:p>
          <a:p>
            <a:pPr marL="428625" lvl="2" indent="0">
              <a:buNone/>
            </a:pPr>
            <a:r>
              <a:rPr lang="en-US" altLang="zh-CN" sz="2000" dirty="0">
                <a:latin typeface="Segoe UI" panose="020B0502040204020203" pitchFamily="34" charset="0"/>
                <a:ea typeface="微软雅黑" panose="020B0503020204020204" pitchFamily="34" charset="-122"/>
              </a:rPr>
              <a:t>3. </a:t>
            </a:r>
            <a:r>
              <a:rPr lang="zh-CN" altLang="en-US" sz="2000" dirty="0">
                <a:latin typeface="Segoe UI" panose="020B0502040204020203" pitchFamily="34" charset="0"/>
                <a:ea typeface="微软雅黑" panose="020B0503020204020204" pitchFamily="34" charset="-122"/>
              </a:rPr>
              <a:t>使用 </a:t>
            </a:r>
            <a:r>
              <a:rPr lang="en-US" altLang="zh-CN" sz="2000" dirty="0">
                <a:latin typeface="Segoe UI" panose="020B0502040204020203" pitchFamily="34" charset="0"/>
                <a:ea typeface="微软雅黑" panose="020B0503020204020204" pitchFamily="34" charset="-122"/>
              </a:rPr>
              <a:t>Bot Framework </a:t>
            </a:r>
            <a:r>
              <a:rPr lang="zh-CN" altLang="en-US" sz="2000" dirty="0">
                <a:latin typeface="Segoe UI" panose="020B0502040204020203" pitchFamily="34" charset="0"/>
                <a:ea typeface="微软雅黑" panose="020B0503020204020204" pitchFamily="34" charset="-122"/>
              </a:rPr>
              <a:t>注册 </a:t>
            </a:r>
            <a:r>
              <a:rPr lang="en-US" altLang="zh-CN" sz="2000" dirty="0">
                <a:latin typeface="Segoe UI" panose="020B0502040204020203" pitchFamily="34" charset="0"/>
                <a:ea typeface="微软雅黑" panose="020B0503020204020204" pitchFamily="34" charset="-122"/>
              </a:rPr>
              <a:t>Web </a:t>
            </a:r>
            <a:r>
              <a:rPr lang="zh-CN" altLang="en-US" sz="2000" dirty="0">
                <a:latin typeface="Segoe UI" panose="020B0502040204020203" pitchFamily="34" charset="0"/>
                <a:ea typeface="微软雅黑" panose="020B0503020204020204" pitchFamily="34" charset="-122"/>
              </a:rPr>
              <a:t>服务。</a:t>
            </a:r>
          </a:p>
          <a:p>
            <a:pPr marL="428625" lvl="2" indent="0">
              <a:buNone/>
            </a:pPr>
            <a:r>
              <a:rPr lang="en-US" altLang="zh-CN" sz="2000" dirty="0">
                <a:latin typeface="Segoe UI" panose="020B0502040204020203" pitchFamily="34" charset="0"/>
                <a:ea typeface="微软雅黑" panose="020B0503020204020204" pitchFamily="34" charset="-122"/>
              </a:rPr>
              <a:t>4. </a:t>
            </a:r>
            <a:r>
              <a:rPr lang="zh-CN" altLang="en-US" sz="2000" dirty="0">
                <a:latin typeface="Segoe UI" panose="020B0502040204020203" pitchFamily="34" charset="0"/>
                <a:ea typeface="微软雅黑" panose="020B0503020204020204" pitchFamily="34" charset="-122"/>
              </a:rPr>
              <a:t>创建 </a:t>
            </a:r>
            <a:r>
              <a:rPr lang="en-US" altLang="zh-CN" sz="2000" dirty="0">
                <a:latin typeface="Segoe UI" panose="020B0502040204020203" pitchFamily="34" charset="0"/>
                <a:ea typeface="微软雅黑" panose="020B0503020204020204" pitchFamily="34" charset="-122"/>
              </a:rPr>
              <a:t>web </a:t>
            </a:r>
            <a:r>
              <a:rPr lang="zh-CN" altLang="en-US" sz="2000" dirty="0">
                <a:latin typeface="Segoe UI" panose="020B0502040204020203" pitchFamily="34" charset="0"/>
                <a:ea typeface="微软雅黑" panose="020B0503020204020204" pitchFamily="34" charset="-122"/>
              </a:rPr>
              <a:t>应用程序包。</a:t>
            </a:r>
          </a:p>
          <a:p>
            <a:pPr marL="428625" lvl="2" indent="0">
              <a:buNone/>
            </a:pPr>
            <a:r>
              <a:rPr lang="en-US" altLang="zh-CN" sz="2000" dirty="0">
                <a:latin typeface="Segoe UI" panose="020B0502040204020203" pitchFamily="34" charset="0"/>
                <a:ea typeface="微软雅黑" panose="020B0503020204020204" pitchFamily="34" charset="-122"/>
              </a:rPr>
              <a:t>5. </a:t>
            </a:r>
            <a:r>
              <a:rPr lang="zh-CN" altLang="en-US" sz="2000" dirty="0">
                <a:latin typeface="Segoe UI" panose="020B0502040204020203" pitchFamily="34" charset="0"/>
                <a:ea typeface="微软雅黑" panose="020B0503020204020204" pitchFamily="34" charset="-122"/>
              </a:rPr>
              <a:t>将程序包上传到 </a:t>
            </a:r>
            <a:r>
              <a:rPr lang="en-US" altLang="zh-CN" sz="2000" dirty="0">
                <a:latin typeface="Segoe UI" panose="020B0502040204020203" pitchFamily="34" charset="0"/>
                <a:ea typeface="微软雅黑" panose="020B0503020204020204" pitchFamily="34" charset="-122"/>
              </a:rPr>
              <a:t>Microsoft Teams</a:t>
            </a:r>
            <a:r>
              <a:rPr lang="zh-CN" altLang="en-US" sz="2000" dirty="0">
                <a:latin typeface="Segoe UI" panose="020B0502040204020203" pitchFamily="34" charset="0"/>
                <a:ea typeface="微软雅黑" panose="020B0503020204020204" pitchFamily="34" charset="-122"/>
              </a:rPr>
              <a:t>。</a:t>
            </a:r>
            <a:endParaRPr lang="zh-CN" altLang="en-US" dirty="0">
              <a:latin typeface="Segoe UI" panose="020B0502040204020203" pitchFamily="34" charset="0"/>
              <a:ea typeface="微软雅黑" panose="020B0503020204020204" pitchFamily="34" charset="-122"/>
            </a:endParaRPr>
          </a:p>
          <a:p>
            <a:pPr marL="228600" lvl="1"/>
            <a:r>
              <a:rPr lang="zh-CN" altLang="en-US" sz="2800" dirty="0">
                <a:latin typeface="Segoe UI Semilight" panose="020B0402040204020203" pitchFamily="34" charset="0"/>
                <a:ea typeface="微软雅黑" panose="020B0503020204020204" pitchFamily="34" charset="-122"/>
                <a:cs typeface="Segoe UI Semilight" panose="020B0402040204020203" pitchFamily="34" charset="0"/>
              </a:rPr>
              <a:t>在应用清单中定义消息传递扩展。</a:t>
            </a:r>
          </a:p>
          <a:p>
            <a:pPr marL="228600" lvl="1"/>
            <a:r>
              <a:rPr lang="zh-CN" altLang="en-US" sz="2800" dirty="0">
                <a:latin typeface="Segoe UI Semilight" panose="020B0402040204020203" pitchFamily="34" charset="0"/>
                <a:ea typeface="微软雅黑" panose="020B0503020204020204" pitchFamily="34" charset="-122"/>
                <a:cs typeface="Segoe UI Semilight" panose="020B0402040204020203" pitchFamily="34" charset="0"/>
              </a:rPr>
              <a:t>注册 </a:t>
            </a:r>
            <a:r>
              <a:rPr lang="en-US" altLang="zh-CN" sz="2800" dirty="0">
                <a:latin typeface="Segoe UI Semilight" panose="020B0402040204020203" pitchFamily="34" charset="0"/>
                <a:ea typeface="微软雅黑" panose="020B0503020204020204" pitchFamily="34" charset="-122"/>
                <a:cs typeface="Segoe UI Semilight" panose="020B0402040204020203" pitchFamily="34" charset="0"/>
              </a:rPr>
              <a:t>Bot Framework</a:t>
            </a:r>
            <a:r>
              <a:rPr lang="zh-CN" altLang="en-US" sz="2800" dirty="0">
                <a:latin typeface="Segoe UI Semilight" panose="020B0402040204020203" pitchFamily="34" charset="0"/>
                <a:ea typeface="微软雅黑" panose="020B0503020204020204" pitchFamily="34" charset="-122"/>
                <a:cs typeface="Segoe UI Semilight" panose="020B0402040204020203" pitchFamily="34" charset="0"/>
              </a:rPr>
              <a:t>。</a:t>
            </a:r>
          </a:p>
          <a:p>
            <a:pPr marL="228600" lvl="1" indent="0">
              <a:buNone/>
            </a:pPr>
            <a:endParaRPr lang="zh-CN" altLang="en-US" dirty="0">
              <a:latin typeface="Segoe UI" panose="020B0502040204020203" pitchFamily="34" charset="0"/>
              <a:ea typeface="微软雅黑" panose="020B0503020204020204" pitchFamily="34" charset="-122"/>
            </a:endParaRPr>
          </a:p>
        </p:txBody>
      </p:sp>
    </p:spTree>
    <p:extLst>
      <p:ext uri="{BB962C8B-B14F-4D97-AF65-F5344CB8AC3E}">
        <p14:creationId xmlns:p14="http://schemas.microsoft.com/office/powerpoint/2010/main" val="3305498186"/>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E447A-B73D-49ED-917E-B8AF76B34BF8}"/>
              </a:ext>
            </a:extLst>
          </p:cNvPr>
          <p:cNvSpPr>
            <a:spLocks noGrp="1"/>
          </p:cNvSpPr>
          <p:nvPr>
            <p:ph type="title"/>
          </p:nvPr>
        </p:nvSpPr>
        <p:spPr>
          <a:xfrm>
            <a:off x="588263" y="457200"/>
            <a:ext cx="11018520" cy="553998"/>
          </a:xfrm>
        </p:spPr>
        <p:txBody>
          <a:bodyPr>
            <a:normAutofit/>
          </a:bodyPr>
          <a:lstStyle/>
          <a:p>
            <a:r>
              <a:rPr lang="zh-CN" altLang="en-US" b="1" dirty="0">
                <a:latin typeface="Segoe UI Semibold" panose="020B0702040204020203" pitchFamily="34" charset="0"/>
                <a:ea typeface="微软雅黑" panose="020B0503020204020204" pitchFamily="34" charset="-122"/>
              </a:rPr>
              <a:t>基于搜索的消息传递扩展</a:t>
            </a:r>
          </a:p>
        </p:txBody>
      </p:sp>
      <p:sp>
        <p:nvSpPr>
          <p:cNvPr id="3" name="Text Placeholder 2">
            <a:extLst>
              <a:ext uri="{FF2B5EF4-FFF2-40B4-BE49-F238E27FC236}">
                <a16:creationId xmlns:a16="http://schemas.microsoft.com/office/drawing/2014/main" id="{D120D4BF-97B1-4BE1-BE6B-9DC3113FD593}"/>
              </a:ext>
            </a:extLst>
          </p:cNvPr>
          <p:cNvSpPr>
            <a:spLocks noGrp="1"/>
          </p:cNvSpPr>
          <p:nvPr>
            <p:ph type="body" sz="quarter" idx="10"/>
          </p:nvPr>
        </p:nvSpPr>
        <p:spPr>
          <a:xfrm>
            <a:off x="588262" y="1846044"/>
            <a:ext cx="11182559" cy="2412968"/>
          </a:xfrm>
        </p:spPr>
        <p:txBody>
          <a:bodyPr/>
          <a:lstStyle/>
          <a:p>
            <a:pPr marL="0" indent="0">
              <a:buNone/>
            </a:pPr>
            <a:r>
              <a:rPr lang="zh-CN" altLang="en-US">
                <a:latin typeface="Segoe UI" panose="020B0502040204020203" pitchFamily="34" charset="0"/>
                <a:ea typeface="微软雅黑" panose="020B0503020204020204" pitchFamily="34" charset="-122"/>
                <a:cs typeface="Segoe UI" panose="020B0502040204020203" pitchFamily="34" charset="0"/>
              </a:rPr>
              <a:t>创建基于搜索的消息传递扩展包括：在应用清单中定义消息传递扩展的命令，并设置服务以接收和响应查询。</a:t>
            </a:r>
          </a:p>
          <a:p>
            <a:pPr marL="228600" lvl="1"/>
            <a:r>
              <a:rPr lang="zh-CN" altLang="en-US" sz="2800">
                <a:latin typeface="Segoe UI Semilight" panose="020B0402040204020203" pitchFamily="34" charset="0"/>
                <a:ea typeface="微软雅黑" panose="020B0503020204020204" pitchFamily="34" charset="-122"/>
                <a:cs typeface="Segoe UI Semilight" panose="020B0402040204020203" pitchFamily="34" charset="0"/>
              </a:rPr>
              <a:t>定义基于搜索的消息传递扩展命令。</a:t>
            </a:r>
          </a:p>
          <a:p>
            <a:pPr marL="228600" lvl="1"/>
            <a:r>
              <a:rPr lang="zh-CN" altLang="en-US" sz="2800">
                <a:latin typeface="Segoe UI Semilight" panose="020B0402040204020203" pitchFamily="34" charset="0"/>
                <a:ea typeface="微软雅黑" panose="020B0503020204020204" pitchFamily="34" charset="-122"/>
                <a:cs typeface="Segoe UI Semilight" panose="020B0402040204020203" pitchFamily="34" charset="0"/>
              </a:rPr>
              <a:t>接收查询。</a:t>
            </a:r>
          </a:p>
          <a:p>
            <a:pPr marL="228600" lvl="1"/>
            <a:r>
              <a:rPr lang="zh-CN" altLang="en-US" sz="2800">
                <a:latin typeface="Segoe UI Semilight" panose="020B0402040204020203" pitchFamily="34" charset="0"/>
                <a:ea typeface="微软雅黑" panose="020B0503020204020204" pitchFamily="34" charset="-122"/>
                <a:cs typeface="Segoe UI Semilight" panose="020B0402040204020203" pitchFamily="34" charset="0"/>
              </a:rPr>
              <a:t>响应查询。</a:t>
            </a:r>
            <a:endParaRPr lang="zh-CN" altLang="en-US" sz="2800" dirty="0">
              <a:latin typeface="Segoe UI Semilight" panose="020B0402040204020203" pitchFamily="34" charset="0"/>
              <a:ea typeface="微软雅黑" panose="020B0503020204020204" pitchFamily="34" charset="-122"/>
              <a:cs typeface="Segoe UI Semilight" panose="020B0402040204020203" pitchFamily="34" charset="0"/>
            </a:endParaRPr>
          </a:p>
        </p:txBody>
      </p:sp>
    </p:spTree>
    <p:extLst>
      <p:ext uri="{BB962C8B-B14F-4D97-AF65-F5344CB8AC3E}">
        <p14:creationId xmlns:p14="http://schemas.microsoft.com/office/powerpoint/2010/main" val="2054557760"/>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E447A-B73D-49ED-917E-B8AF76B34BF8}"/>
              </a:ext>
            </a:extLst>
          </p:cNvPr>
          <p:cNvSpPr>
            <a:spLocks noGrp="1"/>
          </p:cNvSpPr>
          <p:nvPr>
            <p:ph type="title"/>
          </p:nvPr>
        </p:nvSpPr>
        <p:spPr>
          <a:xfrm>
            <a:off x="588263" y="457200"/>
            <a:ext cx="11396908" cy="553998"/>
          </a:xfrm>
        </p:spPr>
        <p:txBody>
          <a:bodyPr>
            <a:normAutofit/>
          </a:bodyPr>
          <a:lstStyle/>
          <a:p>
            <a:r>
              <a:rPr lang="zh-CN" altLang="en-US" b="1" dirty="0">
                <a:latin typeface="Segoe UI Semibold" panose="020B0702040204020203" pitchFamily="34" charset="0"/>
                <a:ea typeface="微软雅黑" panose="020B0503020204020204" pitchFamily="34" charset="-122"/>
              </a:rPr>
              <a:t>基于操作的消息传递扩展</a:t>
            </a:r>
          </a:p>
        </p:txBody>
      </p:sp>
      <p:sp>
        <p:nvSpPr>
          <p:cNvPr id="3" name="Text Placeholder 2">
            <a:extLst>
              <a:ext uri="{FF2B5EF4-FFF2-40B4-BE49-F238E27FC236}">
                <a16:creationId xmlns:a16="http://schemas.microsoft.com/office/drawing/2014/main" id="{D120D4BF-97B1-4BE1-BE6B-9DC3113FD593}"/>
              </a:ext>
            </a:extLst>
          </p:cNvPr>
          <p:cNvSpPr>
            <a:spLocks noGrp="1"/>
          </p:cNvSpPr>
          <p:nvPr>
            <p:ph type="body" sz="quarter" idx="10"/>
          </p:nvPr>
        </p:nvSpPr>
        <p:spPr>
          <a:xfrm>
            <a:off x="584199" y="1729953"/>
            <a:ext cx="4768582" cy="4308872"/>
          </a:xfrm>
        </p:spPr>
        <p:txBody>
          <a:bodyPr/>
          <a:lstStyle/>
          <a:p>
            <a:pPr marL="0" indent="0">
              <a:buNone/>
            </a:pPr>
            <a:r>
              <a:rPr lang="zh-CN" altLang="en-US" dirty="0">
                <a:latin typeface="Segoe UI" panose="020B0502040204020203" pitchFamily="34" charset="0"/>
                <a:ea typeface="微软雅黑" panose="020B0503020204020204" pitchFamily="34" charset="-122"/>
                <a:cs typeface="Segoe UI" panose="020B0502040204020203" pitchFamily="34" charset="0"/>
              </a:rPr>
              <a:t>操作命令允许开发人员为用户提供模式弹出窗口，以收集或显示信息。 </a:t>
            </a:r>
          </a:p>
          <a:p>
            <a:pPr marL="228600" lvl="1"/>
            <a:r>
              <a:rPr lang="zh-CN" altLang="en-US" sz="2800" dirty="0">
                <a:latin typeface="Segoe UI Semilight" panose="020B0402040204020203" pitchFamily="34" charset="0"/>
                <a:ea typeface="微软雅黑" panose="020B0503020204020204" pitchFamily="34" charset="-122"/>
                <a:cs typeface="Segoe UI Semilight" panose="020B0402040204020203" pitchFamily="34" charset="0"/>
              </a:rPr>
              <a:t>定义基于操作的消息传递</a:t>
            </a:r>
            <a:br>
              <a:rPr lang="en-US" altLang="zh-CN" sz="2800" dirty="0">
                <a:latin typeface="Segoe UI Semilight" panose="020B0402040204020203" pitchFamily="34" charset="0"/>
                <a:ea typeface="微软雅黑" panose="020B0503020204020204" pitchFamily="34" charset="-122"/>
                <a:cs typeface="Segoe UI Semilight" panose="020B0402040204020203" pitchFamily="34" charset="0"/>
              </a:rPr>
            </a:br>
            <a:r>
              <a:rPr lang="zh-CN" altLang="en-US" sz="2800" dirty="0">
                <a:latin typeface="Segoe UI Semilight" panose="020B0402040204020203" pitchFamily="34" charset="0"/>
                <a:ea typeface="微软雅黑" panose="020B0503020204020204" pitchFamily="34" charset="-122"/>
                <a:cs typeface="Segoe UI Semilight" panose="020B0402040204020203" pitchFamily="34" charset="0"/>
              </a:rPr>
              <a:t>扩展。</a:t>
            </a:r>
          </a:p>
          <a:p>
            <a:pPr marL="228600" lvl="1"/>
            <a:r>
              <a:rPr lang="zh-CN" altLang="en-US" sz="2800" dirty="0">
                <a:latin typeface="Segoe UI Semilight" panose="020B0402040204020203" pitchFamily="34" charset="0"/>
                <a:ea typeface="微软雅黑" panose="020B0503020204020204" pitchFamily="34" charset="-122"/>
                <a:cs typeface="Segoe UI Semilight" panose="020B0402040204020203" pitchFamily="34" charset="0"/>
              </a:rPr>
              <a:t>创建和发送任务模块。</a:t>
            </a:r>
          </a:p>
          <a:p>
            <a:pPr marL="228600" lvl="1"/>
            <a:r>
              <a:rPr lang="zh-CN" altLang="en-US" sz="2800" dirty="0">
                <a:latin typeface="Segoe UI Semilight" panose="020B0402040204020203" pitchFamily="34" charset="0"/>
                <a:ea typeface="微软雅黑" panose="020B0503020204020204" pitchFamily="34" charset="-122"/>
                <a:cs typeface="Segoe UI Semilight" panose="020B0402040204020203" pitchFamily="34" charset="0"/>
              </a:rPr>
              <a:t>响应提交操作。</a:t>
            </a:r>
          </a:p>
          <a:p>
            <a:pPr marL="0" indent="0">
              <a:buNone/>
            </a:pPr>
            <a:endParaRPr lang="zh-CN" altLang="en-US" dirty="0">
              <a:latin typeface="Segoe UI" panose="020B0502040204020203" pitchFamily="34" charset="0"/>
              <a:ea typeface="微软雅黑" panose="020B0503020204020204" pitchFamily="34" charset="-122"/>
              <a:cs typeface="Segoe UI" panose="020B0502040204020203" pitchFamily="34" charset="0"/>
            </a:endParaRPr>
          </a:p>
          <a:p>
            <a:pPr marL="0" indent="0">
              <a:buNone/>
            </a:pPr>
            <a:endParaRPr lang="zh-CN" altLang="en-US" dirty="0">
              <a:latin typeface="Segoe UI" panose="020B0502040204020203" pitchFamily="34" charset="0"/>
              <a:ea typeface="微软雅黑" panose="020B0503020204020204" pitchFamily="34" charset="-122"/>
              <a:cs typeface="Segoe UI" panose="020B0502040204020203" pitchFamily="34" charset="0"/>
            </a:endParaRPr>
          </a:p>
        </p:txBody>
      </p:sp>
      <p:pic>
        <p:nvPicPr>
          <p:cNvPr id="9218" name="Picture 2" descr="消息传递扩展操作命令任务模块">
            <a:extLst>
              <a:ext uri="{FF2B5EF4-FFF2-40B4-BE49-F238E27FC236}">
                <a16:creationId xmlns:a16="http://schemas.microsoft.com/office/drawing/2014/main" id="{4FB3A1D9-8FBE-492E-9120-F45DA452FD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9281" y="1835586"/>
            <a:ext cx="6326872" cy="35611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6031100"/>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D8665D-5A50-4F07-9D33-48CCD3FD74C7}"/>
              </a:ext>
            </a:extLst>
          </p:cNvPr>
          <p:cNvSpPr>
            <a:spLocks noGrp="1"/>
          </p:cNvSpPr>
          <p:nvPr>
            <p:ph type="title"/>
          </p:nvPr>
        </p:nvSpPr>
        <p:spPr/>
        <p:txBody>
          <a:bodyPr/>
          <a:lstStyle/>
          <a:p>
            <a:r>
              <a:rPr lang="zh-CN" altLang="en-US" b="1" dirty="0">
                <a:latin typeface="Segoe UI Semibold" panose="020B0702040204020203" pitchFamily="34" charset="0"/>
                <a:ea typeface="微软雅黑" panose="020B0503020204020204" pitchFamily="34" charset="-122"/>
              </a:rPr>
              <a:t>演示</a:t>
            </a:r>
          </a:p>
        </p:txBody>
      </p:sp>
      <p:sp>
        <p:nvSpPr>
          <p:cNvPr id="3" name="Rectangle 2">
            <a:extLst>
              <a:ext uri="{FF2B5EF4-FFF2-40B4-BE49-F238E27FC236}">
                <a16:creationId xmlns:a16="http://schemas.microsoft.com/office/drawing/2014/main" id="{BEC37AB2-ABE2-4253-8225-E7BF1EDB068C}"/>
              </a:ext>
            </a:extLst>
          </p:cNvPr>
          <p:cNvSpPr/>
          <p:nvPr/>
        </p:nvSpPr>
        <p:spPr>
          <a:xfrm>
            <a:off x="5114104" y="3150383"/>
            <a:ext cx="5291192" cy="954107"/>
          </a:xfrm>
          <a:prstGeom prst="rect">
            <a:avLst/>
          </a:prstGeom>
        </p:spPr>
        <p:txBody>
          <a:bodyPr wrap="square" anchor="t">
            <a:spAutoFit/>
          </a:bodyPr>
          <a:lstStyle/>
          <a:p>
            <a:pPr defTabSz="932742">
              <a:spcBef>
                <a:spcPct val="20000"/>
              </a:spcBef>
              <a:buSzPct val="90000"/>
            </a:pPr>
            <a:r>
              <a:rPr lang="zh-CN" altLang="en-US" sz="2800">
                <a:gradFill>
                  <a:gsLst>
                    <a:gs pos="1250">
                      <a:schemeClr val="tx1"/>
                    </a:gs>
                    <a:gs pos="100000">
                      <a:schemeClr val="tx1"/>
                    </a:gs>
                  </a:gsLst>
                  <a:lin ang="5400000" scaled="0"/>
                </a:gradFill>
                <a:latin typeface="Segoe UI" panose="020B0502040204020203" pitchFamily="34" charset="0"/>
                <a:ea typeface="微软雅黑" panose="020B0503020204020204" pitchFamily="34" charset="-122"/>
                <a:cs typeface="Segoe UI Semilight"/>
              </a:rPr>
              <a:t>了解 </a:t>
            </a:r>
            <a:r>
              <a:rPr lang="en-US" altLang="zh-CN" sz="2800">
                <a:gradFill>
                  <a:gsLst>
                    <a:gs pos="1250">
                      <a:schemeClr val="tx1"/>
                    </a:gs>
                    <a:gs pos="100000">
                      <a:schemeClr val="tx1"/>
                    </a:gs>
                  </a:gsLst>
                  <a:lin ang="5400000" scaled="0"/>
                </a:gradFill>
                <a:latin typeface="Segoe UI" panose="020B0502040204020203" pitchFamily="34" charset="0"/>
                <a:ea typeface="微软雅黑" panose="020B0503020204020204" pitchFamily="34" charset="-122"/>
                <a:cs typeface="Segoe UI Semilight"/>
              </a:rPr>
              <a:t>Microsoft Teams </a:t>
            </a:r>
            <a:r>
              <a:rPr lang="zh-CN" altLang="en-US" sz="2800">
                <a:gradFill>
                  <a:gsLst>
                    <a:gs pos="1250">
                      <a:schemeClr val="tx1"/>
                    </a:gs>
                    <a:gs pos="100000">
                      <a:schemeClr val="tx1"/>
                    </a:gs>
                  </a:gsLst>
                  <a:lin ang="5400000" scaled="0"/>
                </a:gradFill>
                <a:latin typeface="Segoe UI" panose="020B0502040204020203" pitchFamily="34" charset="0"/>
                <a:ea typeface="微软雅黑" panose="020B0503020204020204" pitchFamily="34" charset="-122"/>
                <a:cs typeface="Segoe UI Semilight"/>
              </a:rPr>
              <a:t>中的消息传递扩展</a:t>
            </a:r>
            <a:endParaRPr lang="zh-CN" altLang="en-US" sz="2800" dirty="0">
              <a:gradFill>
                <a:gsLst>
                  <a:gs pos="1250">
                    <a:schemeClr val="tx1"/>
                  </a:gs>
                  <a:gs pos="100000">
                    <a:schemeClr val="tx1"/>
                  </a:gs>
                </a:gsLst>
                <a:lin ang="5400000" scaled="0"/>
              </a:gradFill>
              <a:latin typeface="Segoe UI" panose="020B0502040204020203" pitchFamily="34" charset="0"/>
              <a:ea typeface="微软雅黑" panose="020B0503020204020204" pitchFamily="34" charset="-122"/>
              <a:cs typeface="Segoe UI Semilight"/>
            </a:endParaRPr>
          </a:p>
        </p:txBody>
      </p:sp>
    </p:spTree>
    <p:extLst>
      <p:ext uri="{BB962C8B-B14F-4D97-AF65-F5344CB8AC3E}">
        <p14:creationId xmlns:p14="http://schemas.microsoft.com/office/powerpoint/2010/main" val="3982394597"/>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2">
            <a:alpha val="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5CE098-5255-48FA-A9FF-2E1E08A84A8C}"/>
              </a:ext>
            </a:extLst>
          </p:cNvPr>
          <p:cNvSpPr>
            <a:spLocks noGrp="1"/>
          </p:cNvSpPr>
          <p:nvPr>
            <p:ph type="title"/>
          </p:nvPr>
        </p:nvSpPr>
        <p:spPr>
          <a:xfrm>
            <a:off x="615022" y="3894178"/>
            <a:ext cx="9144000" cy="553998"/>
          </a:xfrm>
        </p:spPr>
        <p:txBody>
          <a:bodyPr/>
          <a:lstStyle/>
          <a:p>
            <a:r>
              <a:rPr lang="en-US" altLang="zh-CN" dirty="0">
                <a:latin typeface="Segoe UI Semibold" panose="020B0702040204020203" pitchFamily="34" charset="0"/>
                <a:ea typeface="微软雅黑" panose="020B0503020204020204" pitchFamily="34" charset="-122"/>
              </a:rPr>
              <a:t>Microsoft Teams </a:t>
            </a:r>
            <a:r>
              <a:rPr lang="zh-CN" altLang="en-US" b="1" dirty="0">
                <a:latin typeface="Segoe UI Semibold" panose="020B0702040204020203" pitchFamily="34" charset="0"/>
                <a:ea typeface="微软雅黑" panose="020B0503020204020204" pitchFamily="34" charset="-122"/>
              </a:rPr>
              <a:t>中的对话机器人</a:t>
            </a:r>
          </a:p>
        </p:txBody>
      </p:sp>
    </p:spTree>
    <p:extLst>
      <p:ext uri="{BB962C8B-B14F-4D97-AF65-F5344CB8AC3E}">
        <p14:creationId xmlns:p14="http://schemas.microsoft.com/office/powerpoint/2010/main" val="3742510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2EAFA-36BC-48F4-A834-D8F17ACC76DA}"/>
              </a:ext>
            </a:extLst>
          </p:cNvPr>
          <p:cNvSpPr>
            <a:spLocks noGrp="1"/>
          </p:cNvSpPr>
          <p:nvPr>
            <p:ph type="title"/>
          </p:nvPr>
        </p:nvSpPr>
        <p:spPr>
          <a:xfrm>
            <a:off x="588263" y="457200"/>
            <a:ext cx="11018520" cy="553998"/>
          </a:xfrm>
        </p:spPr>
        <p:txBody>
          <a:bodyPr>
            <a:normAutofit/>
          </a:bodyPr>
          <a:lstStyle/>
          <a:p>
            <a:r>
              <a:rPr lang="en-US" altLang="zh-CN" dirty="0">
                <a:latin typeface="Segoe UI Semibold" panose="020B0702040204020203" pitchFamily="34" charset="0"/>
                <a:ea typeface="微软雅黑" panose="020B0503020204020204" pitchFamily="34" charset="-122"/>
              </a:rPr>
              <a:t>Teams </a:t>
            </a:r>
            <a:r>
              <a:rPr lang="zh-CN" altLang="en-US" b="1" dirty="0">
                <a:latin typeface="Segoe UI Semibold" panose="020B0702040204020203" pitchFamily="34" charset="0"/>
                <a:ea typeface="微软雅黑" panose="020B0503020204020204" pitchFamily="34" charset="-122"/>
              </a:rPr>
              <a:t>中的机器人概述</a:t>
            </a:r>
          </a:p>
        </p:txBody>
      </p:sp>
      <p:sp>
        <p:nvSpPr>
          <p:cNvPr id="3" name="Text Placeholder 2">
            <a:extLst>
              <a:ext uri="{FF2B5EF4-FFF2-40B4-BE49-F238E27FC236}">
                <a16:creationId xmlns:a16="http://schemas.microsoft.com/office/drawing/2014/main" id="{DFB07F3C-66A6-4881-A3FE-3B643C0646E1}"/>
              </a:ext>
            </a:extLst>
          </p:cNvPr>
          <p:cNvSpPr>
            <a:spLocks noGrp="1"/>
          </p:cNvSpPr>
          <p:nvPr>
            <p:ph type="body" sz="quarter" idx="10"/>
          </p:nvPr>
        </p:nvSpPr>
        <p:spPr>
          <a:xfrm>
            <a:off x="659597" y="1360336"/>
            <a:ext cx="5574948" cy="3705630"/>
          </a:xfrm>
        </p:spPr>
        <p:txBody>
          <a:bodyPr/>
          <a:lstStyle/>
          <a:p>
            <a:r>
              <a:rPr lang="zh-CN" altLang="en-US">
                <a:latin typeface="Segoe UI" panose="020B0502040204020203" pitchFamily="34" charset="0"/>
                <a:ea typeface="微软雅黑" panose="020B0503020204020204" pitchFamily="34" charset="-122"/>
              </a:rPr>
              <a:t>机器人是以对话方式与用户进行交互的应用。</a:t>
            </a:r>
          </a:p>
          <a:p>
            <a:r>
              <a:rPr lang="zh-CN" altLang="en-US">
                <a:latin typeface="Segoe UI" panose="020B0502040204020203" pitchFamily="34" charset="0"/>
                <a:ea typeface="微软雅黑" panose="020B0503020204020204" pitchFamily="34" charset="-122"/>
              </a:rPr>
              <a:t>用户可以输入文本或图形，或使用语音。</a:t>
            </a:r>
          </a:p>
          <a:p>
            <a:r>
              <a:rPr lang="zh-CN" altLang="en-US">
                <a:latin typeface="Segoe UI" panose="020B0502040204020203" pitchFamily="34" charset="0"/>
                <a:ea typeface="微软雅黑" panose="020B0503020204020204" pitchFamily="34" charset="-122"/>
              </a:rPr>
              <a:t>用户和机器人之间的每次交互都会生成一个活动对象。</a:t>
            </a:r>
          </a:p>
          <a:p>
            <a:r>
              <a:rPr lang="en-US" altLang="zh-CN">
                <a:latin typeface="Segoe UI" panose="020B0502040204020203" pitchFamily="34" charset="0"/>
                <a:ea typeface="微软雅黑" panose="020B0503020204020204" pitchFamily="34" charset="-122"/>
              </a:rPr>
              <a:t>Bot Framework Service </a:t>
            </a:r>
            <a:r>
              <a:rPr lang="zh-CN" altLang="en-US">
                <a:latin typeface="Segoe UI" panose="020B0502040204020203" pitchFamily="34" charset="0"/>
                <a:ea typeface="微软雅黑" panose="020B0503020204020204" pitchFamily="34" charset="-122"/>
              </a:rPr>
              <a:t>在用户频道和机器人之间发送活动对象。</a:t>
            </a:r>
            <a:endParaRPr lang="zh-CN" altLang="en-US" dirty="0">
              <a:latin typeface="Segoe UI" panose="020B0502040204020203" pitchFamily="34" charset="0"/>
              <a:ea typeface="微软雅黑" panose="020B0503020204020204" pitchFamily="34" charset="-122"/>
            </a:endParaRPr>
          </a:p>
        </p:txBody>
      </p:sp>
      <p:pic>
        <p:nvPicPr>
          <p:cNvPr id="10242" name="Picture 2" descr="FAQ Plus gif">
            <a:extLst>
              <a:ext uri="{FF2B5EF4-FFF2-40B4-BE49-F238E27FC236}">
                <a16:creationId xmlns:a16="http://schemas.microsoft.com/office/drawing/2014/main" id="{E5649B2C-1DF5-4CF8-B93A-57875FC67B43}"/>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6557035" y="1845425"/>
            <a:ext cx="5240061" cy="30002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4245077"/>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2EAFA-36BC-48F4-A834-D8F17ACC76DA}"/>
              </a:ext>
            </a:extLst>
          </p:cNvPr>
          <p:cNvSpPr>
            <a:spLocks noGrp="1"/>
          </p:cNvSpPr>
          <p:nvPr>
            <p:ph type="title"/>
          </p:nvPr>
        </p:nvSpPr>
        <p:spPr>
          <a:xfrm>
            <a:off x="588263" y="457200"/>
            <a:ext cx="11018520" cy="553998"/>
          </a:xfrm>
        </p:spPr>
        <p:txBody>
          <a:bodyPr>
            <a:normAutofit/>
          </a:bodyPr>
          <a:lstStyle/>
          <a:p>
            <a:r>
              <a:rPr lang="en-US" altLang="zh-CN" dirty="0">
                <a:latin typeface="Segoe UI Semibold" panose="020B0702040204020203" pitchFamily="34" charset="0"/>
                <a:ea typeface="微软雅黑" panose="020B0503020204020204" pitchFamily="34" charset="-122"/>
              </a:rPr>
              <a:t>Teams </a:t>
            </a:r>
            <a:r>
              <a:rPr lang="zh-CN" altLang="en-US" b="1" dirty="0">
                <a:latin typeface="Segoe UI Semibold" panose="020B0702040204020203" pitchFamily="34" charset="0"/>
                <a:ea typeface="微软雅黑" panose="020B0503020204020204" pitchFamily="34" charset="-122"/>
              </a:rPr>
              <a:t>中的机器人概述</a:t>
            </a:r>
          </a:p>
        </p:txBody>
      </p:sp>
      <p:sp>
        <p:nvSpPr>
          <p:cNvPr id="3" name="Text Placeholder 2">
            <a:extLst>
              <a:ext uri="{FF2B5EF4-FFF2-40B4-BE49-F238E27FC236}">
                <a16:creationId xmlns:a16="http://schemas.microsoft.com/office/drawing/2014/main" id="{DFB07F3C-66A6-4881-A3FE-3B643C0646E1}"/>
              </a:ext>
            </a:extLst>
          </p:cNvPr>
          <p:cNvSpPr>
            <a:spLocks noGrp="1"/>
          </p:cNvSpPr>
          <p:nvPr>
            <p:ph type="body" sz="quarter" idx="10"/>
          </p:nvPr>
        </p:nvSpPr>
        <p:spPr>
          <a:xfrm>
            <a:off x="659597" y="1526586"/>
            <a:ext cx="10554503" cy="3520964"/>
          </a:xfrm>
        </p:spPr>
        <p:txBody>
          <a:bodyPr/>
          <a:lstStyle/>
          <a:p>
            <a:pPr marL="0" indent="0">
              <a:buNone/>
            </a:pPr>
            <a:r>
              <a:rPr lang="en-US" altLang="zh-CN" dirty="0">
                <a:latin typeface="Segoe UI" panose="020B0502040204020203" pitchFamily="34" charset="0"/>
                <a:ea typeface="微软雅黑" panose="020B0503020204020204" pitchFamily="34" charset="-122"/>
                <a:cs typeface="Segoe UI" panose="020B0502040204020203" pitchFamily="34" charset="0"/>
              </a:rPr>
              <a:t>Teams </a:t>
            </a:r>
            <a:r>
              <a:rPr lang="zh-CN" altLang="en-US" dirty="0">
                <a:latin typeface="Segoe UI" panose="020B0502040204020203" pitchFamily="34" charset="0"/>
                <a:ea typeface="微软雅黑" panose="020B0503020204020204" pitchFamily="34" charset="-122"/>
                <a:cs typeface="Segoe UI" panose="020B0502040204020203" pitchFamily="34" charset="0"/>
              </a:rPr>
              <a:t>应用中的对话机器人支持用户通过文本、交互式卡片和任务模块与 </a:t>
            </a:r>
            <a:r>
              <a:rPr lang="en-US" altLang="zh-CN" dirty="0">
                <a:latin typeface="Segoe UI" panose="020B0502040204020203" pitchFamily="34" charset="0"/>
                <a:ea typeface="微软雅黑" panose="020B0503020204020204" pitchFamily="34" charset="-122"/>
                <a:cs typeface="Segoe UI" panose="020B0502040204020203" pitchFamily="34" charset="0"/>
              </a:rPr>
              <a:t>Web </a:t>
            </a:r>
            <a:r>
              <a:rPr lang="zh-CN" altLang="en-US" dirty="0">
                <a:latin typeface="Segoe UI" panose="020B0502040204020203" pitchFamily="34" charset="0"/>
                <a:ea typeface="微软雅黑" panose="020B0503020204020204" pitchFamily="34" charset="-122"/>
                <a:cs typeface="Segoe UI" panose="020B0502040204020203" pitchFamily="34" charset="0"/>
              </a:rPr>
              <a:t>服务进行交互。</a:t>
            </a:r>
          </a:p>
          <a:p>
            <a:r>
              <a:rPr lang="zh-CN" altLang="en-US" dirty="0">
                <a:latin typeface="Segoe UI" panose="020B0502040204020203" pitchFamily="34" charset="0"/>
                <a:ea typeface="微软雅黑" panose="020B0503020204020204" pitchFamily="34" charset="-122"/>
              </a:rPr>
              <a:t>对话类型：</a:t>
            </a:r>
          </a:p>
          <a:p>
            <a:pPr marL="571500" lvl="1" indent="-342900">
              <a:buFont typeface="Arial" panose="020B0604020202020204" pitchFamily="34" charset="0"/>
              <a:buChar char="•"/>
            </a:pPr>
            <a:r>
              <a:rPr lang="zh-CN" altLang="en-US" dirty="0">
                <a:latin typeface="Segoe UI" panose="020B0502040204020203" pitchFamily="34" charset="0"/>
                <a:ea typeface="微软雅黑" panose="020B0503020204020204" pitchFamily="34" charset="-122"/>
                <a:cs typeface="Segoe UI" panose="020B0502040204020203" pitchFamily="34" charset="0"/>
              </a:rPr>
              <a:t>在频道中。</a:t>
            </a:r>
          </a:p>
          <a:p>
            <a:pPr marL="571500" lvl="1" indent="-342900">
              <a:buFont typeface="Arial" panose="020B0604020202020204" pitchFamily="34" charset="0"/>
              <a:buChar char="•"/>
            </a:pPr>
            <a:r>
              <a:rPr lang="zh-CN" altLang="en-US" dirty="0">
                <a:latin typeface="Segoe UI" panose="020B0502040204020203" pitchFamily="34" charset="0"/>
                <a:ea typeface="微软雅黑" panose="020B0503020204020204" pitchFamily="34" charset="-122"/>
                <a:cs typeface="Segoe UI" panose="020B0502040204020203" pitchFamily="34" charset="0"/>
              </a:rPr>
              <a:t>在群聊中。</a:t>
            </a:r>
          </a:p>
          <a:p>
            <a:pPr marL="571500" lvl="1" indent="-342900">
              <a:buFont typeface="Arial" panose="020B0604020202020204" pitchFamily="34" charset="0"/>
              <a:buChar char="•"/>
            </a:pPr>
            <a:r>
              <a:rPr lang="zh-CN" altLang="en-US" dirty="0">
                <a:latin typeface="Segoe UI" panose="020B0502040204020203" pitchFamily="34" charset="0"/>
                <a:ea typeface="微软雅黑" panose="020B0503020204020204" pitchFamily="34" charset="-122"/>
                <a:cs typeface="Segoe UI" panose="020B0502040204020203" pitchFamily="34" charset="0"/>
              </a:rPr>
              <a:t>在一对一聊天中。</a:t>
            </a:r>
          </a:p>
          <a:p>
            <a:r>
              <a:rPr lang="en-US" altLang="zh-CN" dirty="0">
                <a:latin typeface="Segoe UI" panose="020B0502040204020203" pitchFamily="34" charset="0"/>
                <a:ea typeface="微软雅黑" panose="020B0503020204020204" pitchFamily="34" charset="-122"/>
              </a:rPr>
              <a:t>Teams </a:t>
            </a:r>
            <a:r>
              <a:rPr lang="zh-CN" altLang="en-US" dirty="0">
                <a:latin typeface="Segoe UI" panose="020B0502040204020203" pitchFamily="34" charset="0"/>
                <a:ea typeface="微软雅黑" panose="020B0503020204020204" pitchFamily="34" charset="-122"/>
              </a:rPr>
              <a:t>应用机器人场景。</a:t>
            </a:r>
          </a:p>
          <a:p>
            <a:endParaRPr lang="zh-CN" altLang="en-US" dirty="0">
              <a:latin typeface="Segoe UI" panose="020B0502040204020203" pitchFamily="34" charset="0"/>
              <a:ea typeface="微软雅黑" panose="020B0503020204020204" pitchFamily="34" charset="-122"/>
            </a:endParaRPr>
          </a:p>
        </p:txBody>
      </p:sp>
    </p:spTree>
    <p:extLst>
      <p:ext uri="{BB962C8B-B14F-4D97-AF65-F5344CB8AC3E}">
        <p14:creationId xmlns:p14="http://schemas.microsoft.com/office/powerpoint/2010/main" val="2217495694"/>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E447A-B73D-49ED-917E-B8AF76B34BF8}"/>
              </a:ext>
            </a:extLst>
          </p:cNvPr>
          <p:cNvSpPr>
            <a:spLocks noGrp="1"/>
          </p:cNvSpPr>
          <p:nvPr>
            <p:ph type="title"/>
          </p:nvPr>
        </p:nvSpPr>
        <p:spPr>
          <a:xfrm>
            <a:off x="588263" y="457200"/>
            <a:ext cx="11018520" cy="553998"/>
          </a:xfrm>
        </p:spPr>
        <p:txBody>
          <a:bodyPr>
            <a:normAutofit/>
          </a:bodyPr>
          <a:lstStyle/>
          <a:p>
            <a:r>
              <a:rPr lang="zh-CN" altLang="en-US" b="1" dirty="0">
                <a:latin typeface="Segoe UI Semibold" panose="020B0702040204020203" pitchFamily="34" charset="0"/>
                <a:ea typeface="微软雅黑" panose="020B0503020204020204" pitchFamily="34" charset="-122"/>
              </a:rPr>
              <a:t>机器人对话基本原理</a:t>
            </a:r>
          </a:p>
        </p:txBody>
      </p:sp>
      <p:sp>
        <p:nvSpPr>
          <p:cNvPr id="8" name="Text Placeholder 2">
            <a:extLst>
              <a:ext uri="{FF2B5EF4-FFF2-40B4-BE49-F238E27FC236}">
                <a16:creationId xmlns:a16="http://schemas.microsoft.com/office/drawing/2014/main" id="{A186BC63-7B5E-4481-8EA0-1E40DB925EA5}"/>
              </a:ext>
            </a:extLst>
          </p:cNvPr>
          <p:cNvSpPr>
            <a:spLocks noGrp="1"/>
          </p:cNvSpPr>
          <p:nvPr>
            <p:ph type="body" sz="quarter" idx="10"/>
          </p:nvPr>
        </p:nvSpPr>
        <p:spPr>
          <a:xfrm>
            <a:off x="584200" y="1435497"/>
            <a:ext cx="5034547" cy="3705630"/>
          </a:xfrm>
        </p:spPr>
        <p:txBody>
          <a:bodyPr>
            <a:normAutofit/>
          </a:bodyPr>
          <a:lstStyle/>
          <a:p>
            <a:pPr marL="0" lvl="1" indent="0">
              <a:buNone/>
            </a:pPr>
            <a:r>
              <a:rPr lang="zh-CN" altLang="en-US" sz="2800" dirty="0">
                <a:latin typeface="Segoe UI" panose="020B0502040204020203" pitchFamily="34" charset="0"/>
                <a:ea typeface="微软雅黑" panose="020B0503020204020204" pitchFamily="34" charset="-122"/>
                <a:cs typeface="Segoe UI" panose="020B0502040204020203" pitchFamily="34" charset="0"/>
              </a:rPr>
              <a:t>基本对话通过 </a:t>
            </a:r>
            <a:r>
              <a:rPr lang="en-US" altLang="zh-CN" sz="2800" dirty="0">
                <a:latin typeface="Segoe UI" panose="020B0502040204020203" pitchFamily="34" charset="0"/>
                <a:ea typeface="微软雅黑" panose="020B0503020204020204" pitchFamily="34" charset="-122"/>
                <a:cs typeface="Segoe UI" panose="020B0502040204020203" pitchFamily="34" charset="0"/>
              </a:rPr>
              <a:t>Bot Framework </a:t>
            </a:r>
            <a:r>
              <a:rPr lang="zh-CN" altLang="en-US" sz="2800" dirty="0">
                <a:latin typeface="Segoe UI" panose="020B0502040204020203" pitchFamily="34" charset="0"/>
                <a:ea typeface="微软雅黑" panose="020B0503020204020204" pitchFamily="34" charset="-122"/>
                <a:cs typeface="Segoe UI" panose="020B0502040204020203" pitchFamily="34" charset="0"/>
              </a:rPr>
              <a:t>连接器处理，</a:t>
            </a:r>
            <a:r>
              <a:rPr lang="en-US" altLang="zh-CN" sz="2800" dirty="0">
                <a:latin typeface="Segoe UI" panose="020B0502040204020203" pitchFamily="34" charset="0"/>
                <a:ea typeface="微软雅黑" panose="020B0503020204020204" pitchFamily="34" charset="-122"/>
                <a:cs typeface="Segoe UI" panose="020B0502040204020203" pitchFamily="34" charset="0"/>
              </a:rPr>
              <a:t>Bot Framework </a:t>
            </a:r>
            <a:br>
              <a:rPr lang="en-US" altLang="zh-CN" sz="2800" dirty="0">
                <a:latin typeface="Segoe UI" panose="020B0502040204020203" pitchFamily="34" charset="0"/>
                <a:ea typeface="微软雅黑" panose="020B0503020204020204" pitchFamily="34" charset="-122"/>
                <a:cs typeface="Segoe UI" panose="020B0502040204020203" pitchFamily="34" charset="0"/>
              </a:rPr>
            </a:br>
            <a:r>
              <a:rPr lang="zh-CN" altLang="en-US" sz="2800" dirty="0">
                <a:latin typeface="Segoe UI" panose="020B0502040204020203" pitchFamily="34" charset="0"/>
                <a:ea typeface="微软雅黑" panose="020B0503020204020204" pitchFamily="34" charset="-122"/>
                <a:cs typeface="Segoe UI" panose="020B0502040204020203" pitchFamily="34" charset="0"/>
              </a:rPr>
              <a:t>连接器是一个 </a:t>
            </a:r>
            <a:r>
              <a:rPr lang="en-US" altLang="zh-CN" sz="2800" dirty="0">
                <a:latin typeface="Segoe UI" panose="020B0502040204020203" pitchFamily="34" charset="0"/>
                <a:ea typeface="微软雅黑" panose="020B0503020204020204" pitchFamily="34" charset="-122"/>
                <a:cs typeface="Segoe UI" panose="020B0502040204020203" pitchFamily="34" charset="0"/>
              </a:rPr>
              <a:t>REST API</a:t>
            </a:r>
            <a:r>
              <a:rPr lang="zh-CN" altLang="en-US" sz="2800" dirty="0">
                <a:latin typeface="Segoe UI" panose="020B0502040204020203" pitchFamily="34" charset="0"/>
                <a:ea typeface="微软雅黑" panose="020B0503020204020204" pitchFamily="34" charset="-122"/>
                <a:cs typeface="Segoe UI" panose="020B0502040204020203" pitchFamily="34" charset="0"/>
              </a:rPr>
              <a:t>，使机器人能够与 </a:t>
            </a:r>
            <a:r>
              <a:rPr lang="en-US" altLang="zh-CN" sz="2800" dirty="0">
                <a:latin typeface="Segoe UI" panose="020B0502040204020203" pitchFamily="34" charset="0"/>
                <a:ea typeface="微软雅黑" panose="020B0503020204020204" pitchFamily="34" charset="-122"/>
                <a:cs typeface="Segoe UI" panose="020B0502040204020203" pitchFamily="34" charset="0"/>
              </a:rPr>
              <a:t>Teams </a:t>
            </a:r>
            <a:r>
              <a:rPr lang="zh-CN" altLang="en-US" sz="2800" dirty="0">
                <a:latin typeface="Segoe UI" panose="020B0502040204020203" pitchFamily="34" charset="0"/>
                <a:ea typeface="微软雅黑" panose="020B0503020204020204" pitchFamily="34" charset="-122"/>
                <a:cs typeface="Segoe UI" panose="020B0502040204020203" pitchFamily="34" charset="0"/>
              </a:rPr>
              <a:t>和其他频道进行通信。</a:t>
            </a:r>
          </a:p>
          <a:p>
            <a:pPr marL="228600" lvl="1"/>
            <a:r>
              <a:rPr lang="zh-CN" altLang="en-US" sz="2800" dirty="0">
                <a:latin typeface="Segoe UI Semilight" panose="020B0402040204020203" pitchFamily="34" charset="0"/>
                <a:ea typeface="微软雅黑" panose="020B0503020204020204" pitchFamily="34" charset="-122"/>
                <a:cs typeface="Segoe UI Semilight" panose="020B0402040204020203" pitchFamily="34" charset="0"/>
              </a:rPr>
              <a:t>消息内容。</a:t>
            </a:r>
          </a:p>
          <a:p>
            <a:pPr marL="228600" lvl="1"/>
            <a:r>
              <a:rPr lang="zh-CN" altLang="en-US" sz="2800" dirty="0">
                <a:latin typeface="Segoe UI Semilight" panose="020B0402040204020203" pitchFamily="34" charset="0"/>
                <a:ea typeface="微软雅黑" panose="020B0503020204020204" pitchFamily="34" charset="-122"/>
                <a:cs typeface="Segoe UI Semilight" panose="020B0402040204020203" pitchFamily="34" charset="0"/>
              </a:rPr>
              <a:t>接收消息。</a:t>
            </a:r>
          </a:p>
          <a:p>
            <a:pPr marL="228600" lvl="1"/>
            <a:r>
              <a:rPr lang="zh-CN" altLang="en-US" sz="2800" dirty="0">
                <a:latin typeface="Segoe UI Semilight" panose="020B0402040204020203" pitchFamily="34" charset="0"/>
                <a:ea typeface="微软雅黑" panose="020B0503020204020204" pitchFamily="34" charset="-122"/>
                <a:cs typeface="Segoe UI Semilight" panose="020B0402040204020203" pitchFamily="34" charset="0"/>
              </a:rPr>
              <a:t>发送消息。</a:t>
            </a:r>
          </a:p>
        </p:txBody>
      </p:sp>
      <p:pic>
        <p:nvPicPr>
          <p:cNvPr id="9" name="Picture 2" descr="FAQ Plus gif">
            <a:extLst>
              <a:ext uri="{FF2B5EF4-FFF2-40B4-BE49-F238E27FC236}">
                <a16:creationId xmlns:a16="http://schemas.microsoft.com/office/drawing/2014/main" id="{7516844B-72B4-44C5-AFB3-94315747CC61}"/>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5904551" y="1471835"/>
            <a:ext cx="5892546" cy="33738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8711116"/>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880DFBD-A83F-49FB-B188-35062FBFED6D}"/>
              </a:ext>
            </a:extLst>
          </p:cNvPr>
          <p:cNvSpPr>
            <a:spLocks noGrp="1"/>
          </p:cNvSpPr>
          <p:nvPr>
            <p:ph type="title"/>
          </p:nvPr>
        </p:nvSpPr>
        <p:spPr/>
        <p:txBody>
          <a:bodyPr/>
          <a:lstStyle/>
          <a:p>
            <a:r>
              <a:rPr lang="en-US" altLang="zh-CN" dirty="0">
                <a:latin typeface="Segoe UI Semibold" panose="020B0702040204020203" pitchFamily="34" charset="0"/>
                <a:ea typeface="微软雅黑" panose="020B0503020204020204" pitchFamily="34" charset="-122"/>
                <a:cs typeface="Segoe UI"/>
              </a:rPr>
              <a:t>Microsoft Teams </a:t>
            </a:r>
            <a:r>
              <a:rPr lang="zh-CN" altLang="en-US" b="1" dirty="0">
                <a:latin typeface="Segoe UI Semibold" panose="020B0702040204020203" pitchFamily="34" charset="0"/>
                <a:ea typeface="微软雅黑" panose="020B0503020204020204" pitchFamily="34" charset="-122"/>
                <a:cs typeface="Segoe UI"/>
              </a:rPr>
              <a:t>应用的组成部分</a:t>
            </a:r>
          </a:p>
        </p:txBody>
      </p:sp>
      <p:sp>
        <p:nvSpPr>
          <p:cNvPr id="2" name="TextBox 1">
            <a:extLst>
              <a:ext uri="{FF2B5EF4-FFF2-40B4-BE49-F238E27FC236}">
                <a16:creationId xmlns:a16="http://schemas.microsoft.com/office/drawing/2014/main" id="{375670F9-30AC-48A1-B695-91B2EC5E5945}"/>
              </a:ext>
            </a:extLst>
          </p:cNvPr>
          <p:cNvSpPr txBox="1"/>
          <p:nvPr/>
        </p:nvSpPr>
        <p:spPr>
          <a:xfrm>
            <a:off x="678024" y="1331167"/>
            <a:ext cx="10282335" cy="3447098"/>
          </a:xfrm>
          <a:prstGeom prst="rect">
            <a:avLst/>
          </a:prstGeom>
          <a:noFill/>
        </p:spPr>
        <p:txBody>
          <a:bodyPr wrap="square" lIns="0" tIns="0" rIns="0" bIns="0" rtlCol="0">
            <a:spAutoFit/>
          </a:bodyPr>
          <a:lstStyle/>
          <a:p>
            <a:pPr defTabSz="932742">
              <a:spcBef>
                <a:spcPct val="20000"/>
              </a:spcBef>
              <a:buSzPct val="90000"/>
            </a:pPr>
            <a:r>
              <a:rPr lang="en-US" altLang="zh-CN" sz="2800" dirty="0">
                <a:gradFill>
                  <a:gsLst>
                    <a:gs pos="1250">
                      <a:schemeClr val="tx1"/>
                    </a:gs>
                    <a:gs pos="100000">
                      <a:schemeClr val="tx1"/>
                    </a:gs>
                  </a:gsLst>
                  <a:lin ang="5400000" scaled="0"/>
                </a:gradFill>
                <a:latin typeface="Segoe UI" panose="020B0502040204020203" pitchFamily="34" charset="0"/>
                <a:ea typeface="微软雅黑" panose="020B0503020204020204" pitchFamily="34" charset="-122"/>
                <a:cs typeface="Segoe UI Semilight" panose="020B0402040204020203" pitchFamily="34" charset="0"/>
              </a:rPr>
              <a:t>Microsoft Teams </a:t>
            </a:r>
            <a:r>
              <a:rPr lang="zh-CN" altLang="en-US" sz="2800" dirty="0">
                <a:gradFill>
                  <a:gsLst>
                    <a:gs pos="1250">
                      <a:schemeClr val="tx1"/>
                    </a:gs>
                    <a:gs pos="100000">
                      <a:schemeClr val="tx1"/>
                    </a:gs>
                  </a:gsLst>
                  <a:lin ang="5400000" scaled="0"/>
                </a:gradFill>
                <a:latin typeface="Segoe UI" panose="020B0502040204020203" pitchFamily="34" charset="0"/>
                <a:ea typeface="微软雅黑" panose="020B0503020204020204" pitchFamily="34" charset="-122"/>
                <a:cs typeface="Segoe UI Semilight" panose="020B0402040204020203" pitchFamily="34" charset="0"/>
              </a:rPr>
              <a:t>应用包括三个主要组成部分：</a:t>
            </a:r>
            <a:endParaRPr lang="zh-CN" altLang="en-US" sz="2800" dirty="0">
              <a:gradFill>
                <a:gsLst>
                  <a:gs pos="2917">
                    <a:schemeClr val="tx1"/>
                  </a:gs>
                  <a:gs pos="30000">
                    <a:schemeClr val="tx1"/>
                  </a:gs>
                </a:gsLst>
                <a:lin ang="5400000" scaled="0"/>
              </a:gradFill>
              <a:latin typeface="Segoe UI" panose="020B0502040204020203" pitchFamily="34" charset="0"/>
              <a:ea typeface="微软雅黑" panose="020B0503020204020204" pitchFamily="34" charset="-122"/>
            </a:endParaRPr>
          </a:p>
          <a:p>
            <a:pPr marL="457200" lvl="1" indent="-228600" defTabSz="932742">
              <a:spcBef>
                <a:spcPct val="20000"/>
              </a:spcBef>
              <a:buSzPct val="90000"/>
              <a:buFont typeface="Wingdings" panose="05000000000000000000" pitchFamily="2" charset="2"/>
              <a:buChar char=""/>
            </a:pPr>
            <a:r>
              <a:rPr lang="en-US" altLang="zh-CN" sz="2800" dirty="0">
                <a:gradFill>
                  <a:gsLst>
                    <a:gs pos="1250">
                      <a:schemeClr val="tx1"/>
                    </a:gs>
                    <a:gs pos="100000">
                      <a:schemeClr val="tx1"/>
                    </a:gs>
                  </a:gsLst>
                  <a:lin ang="5400000" scaled="0"/>
                </a:gradFill>
                <a:latin typeface="Segoe UI Semibold" panose="020B0702040204020203" pitchFamily="34" charset="0"/>
                <a:ea typeface="微软雅黑" panose="020B0503020204020204" pitchFamily="34" charset="-122"/>
              </a:rPr>
              <a:t>Microsoft Teams </a:t>
            </a:r>
            <a:r>
              <a:rPr lang="zh-CN" altLang="en-US" sz="2800" b="1" dirty="0">
                <a:gradFill>
                  <a:gsLst>
                    <a:gs pos="1250">
                      <a:schemeClr val="tx1"/>
                    </a:gs>
                    <a:gs pos="100000">
                      <a:schemeClr val="tx1"/>
                    </a:gs>
                  </a:gsLst>
                  <a:lin ang="5400000" scaled="0"/>
                </a:gradFill>
                <a:latin typeface="Segoe UI Semibold" panose="020B0702040204020203" pitchFamily="34" charset="0"/>
                <a:ea typeface="微软雅黑" panose="020B0503020204020204" pitchFamily="34" charset="-122"/>
              </a:rPr>
              <a:t>客户端</a:t>
            </a:r>
            <a:r>
              <a:rPr lang="zh-CN" altLang="en-US" sz="2800" dirty="0">
                <a:gradFill>
                  <a:gsLst>
                    <a:gs pos="1250">
                      <a:schemeClr val="tx1"/>
                    </a:gs>
                    <a:gs pos="100000">
                      <a:schemeClr val="tx1"/>
                    </a:gs>
                  </a:gsLst>
                  <a:lin ang="5400000" scaled="0"/>
                </a:gradFill>
                <a:latin typeface="Segoe UI" panose="020B0502040204020203" pitchFamily="34" charset="0"/>
                <a:ea typeface="微软雅黑" panose="020B0503020204020204" pitchFamily="34" charset="-122"/>
              </a:rPr>
              <a:t>（</a:t>
            </a:r>
            <a:r>
              <a:rPr lang="en-US" altLang="zh-CN" sz="2800" dirty="0">
                <a:gradFill>
                  <a:gsLst>
                    <a:gs pos="1250">
                      <a:schemeClr val="tx1"/>
                    </a:gs>
                    <a:gs pos="100000">
                      <a:schemeClr val="tx1"/>
                    </a:gs>
                  </a:gsLst>
                  <a:lin ang="5400000" scaled="0"/>
                </a:gradFill>
                <a:latin typeface="Segoe UI" panose="020B0502040204020203" pitchFamily="34" charset="0"/>
                <a:ea typeface="微软雅黑" panose="020B0503020204020204" pitchFamily="34" charset="-122"/>
              </a:rPr>
              <a:t>Web</a:t>
            </a:r>
            <a:r>
              <a:rPr lang="zh-CN" altLang="en-US" sz="2800" dirty="0">
                <a:gradFill>
                  <a:gsLst>
                    <a:gs pos="1250">
                      <a:schemeClr val="tx1"/>
                    </a:gs>
                    <a:gs pos="100000">
                      <a:schemeClr val="tx1"/>
                    </a:gs>
                  </a:gsLst>
                  <a:lin ang="5400000" scaled="0"/>
                </a:gradFill>
                <a:latin typeface="Segoe UI" panose="020B0502040204020203" pitchFamily="34" charset="0"/>
                <a:ea typeface="微软雅黑" panose="020B0503020204020204" pitchFamily="34" charset="-122"/>
              </a:rPr>
              <a:t>、桌面或移动）提供扩展点和与用户交互的 </a:t>
            </a:r>
            <a:r>
              <a:rPr lang="en-US" altLang="zh-CN" sz="2800" dirty="0">
                <a:gradFill>
                  <a:gsLst>
                    <a:gs pos="1250">
                      <a:schemeClr val="tx1"/>
                    </a:gs>
                    <a:gs pos="100000">
                      <a:schemeClr val="tx1"/>
                    </a:gs>
                  </a:gsLst>
                  <a:lin ang="5400000" scaled="0"/>
                </a:gradFill>
                <a:latin typeface="Segoe UI" panose="020B0502040204020203" pitchFamily="34" charset="0"/>
                <a:ea typeface="微软雅黑" panose="020B0503020204020204" pitchFamily="34" charset="-122"/>
              </a:rPr>
              <a:t>UI </a:t>
            </a:r>
            <a:r>
              <a:rPr lang="zh-CN" altLang="en-US" sz="2800" dirty="0">
                <a:gradFill>
                  <a:gsLst>
                    <a:gs pos="1250">
                      <a:schemeClr val="tx1"/>
                    </a:gs>
                    <a:gs pos="100000">
                      <a:schemeClr val="tx1"/>
                    </a:gs>
                  </a:gsLst>
                  <a:lin ang="5400000" scaled="0"/>
                </a:gradFill>
                <a:latin typeface="Segoe UI" panose="020B0502040204020203" pitchFamily="34" charset="0"/>
                <a:ea typeface="微软雅黑" panose="020B0503020204020204" pitchFamily="34" charset="-122"/>
              </a:rPr>
              <a:t>元素。</a:t>
            </a:r>
          </a:p>
          <a:p>
            <a:pPr marL="457200" lvl="1" indent="-228600" defTabSz="932742">
              <a:spcBef>
                <a:spcPct val="20000"/>
              </a:spcBef>
              <a:buSzPct val="90000"/>
              <a:buFont typeface="Wingdings" panose="05000000000000000000" pitchFamily="2" charset="2"/>
              <a:buChar char=""/>
            </a:pPr>
            <a:r>
              <a:rPr lang="en-US" altLang="zh-CN" sz="2800" dirty="0">
                <a:gradFill>
                  <a:gsLst>
                    <a:gs pos="1250">
                      <a:schemeClr val="tx1"/>
                    </a:gs>
                    <a:gs pos="100000">
                      <a:schemeClr val="tx1"/>
                    </a:gs>
                  </a:gsLst>
                  <a:lin ang="5400000" scaled="0"/>
                </a:gradFill>
                <a:latin typeface="Segoe UI Semibold" panose="020B0702040204020203" pitchFamily="34" charset="0"/>
                <a:ea typeface="微软雅黑" panose="020B0503020204020204" pitchFamily="34" charset="-122"/>
              </a:rPr>
              <a:t>Teams </a:t>
            </a:r>
            <a:r>
              <a:rPr lang="zh-CN" altLang="en-US" sz="2800" b="1" dirty="0">
                <a:gradFill>
                  <a:gsLst>
                    <a:gs pos="1250">
                      <a:schemeClr val="tx1"/>
                    </a:gs>
                    <a:gs pos="100000">
                      <a:schemeClr val="tx1"/>
                    </a:gs>
                  </a:gsLst>
                  <a:lin ang="5400000" scaled="0"/>
                </a:gradFill>
                <a:latin typeface="Segoe UI Semibold" panose="020B0702040204020203" pitchFamily="34" charset="0"/>
                <a:ea typeface="微软雅黑" panose="020B0503020204020204" pitchFamily="34" charset="-122"/>
              </a:rPr>
              <a:t>应用包</a:t>
            </a:r>
            <a:r>
              <a:rPr lang="zh-CN" altLang="en-US" sz="2800" dirty="0">
                <a:gradFill>
                  <a:gsLst>
                    <a:gs pos="1250">
                      <a:schemeClr val="tx1"/>
                    </a:gs>
                    <a:gs pos="100000">
                      <a:schemeClr val="tx1"/>
                    </a:gs>
                  </a:gsLst>
                  <a:lin ang="5400000" scaled="0"/>
                </a:gradFill>
                <a:latin typeface="Segoe UI" panose="020B0502040204020203" pitchFamily="34" charset="0"/>
                <a:ea typeface="微软雅黑" panose="020B0503020204020204" pitchFamily="34" charset="-122"/>
              </a:rPr>
              <a:t>创建由用户安装的应用。</a:t>
            </a:r>
          </a:p>
          <a:p>
            <a:pPr marL="914384" lvl="2" indent="-228600" defTabSz="932742">
              <a:spcBef>
                <a:spcPct val="20000"/>
              </a:spcBef>
              <a:buSzPct val="90000"/>
              <a:buFont typeface="Wingdings" panose="05000000000000000000" pitchFamily="2" charset="2"/>
              <a:buChar char=""/>
            </a:pPr>
            <a:r>
              <a:rPr lang="zh-CN" altLang="en-US" sz="2800" dirty="0">
                <a:gradFill>
                  <a:gsLst>
                    <a:gs pos="1250">
                      <a:schemeClr val="tx1"/>
                    </a:gs>
                    <a:gs pos="100000">
                      <a:schemeClr val="tx1"/>
                    </a:gs>
                  </a:gsLst>
                  <a:lin ang="5400000" scaled="0"/>
                </a:gradFill>
                <a:latin typeface="Segoe UI" panose="020B0502040204020203" pitchFamily="34" charset="0"/>
                <a:ea typeface="微软雅黑" panose="020B0503020204020204" pitchFamily="34" charset="-122"/>
              </a:rPr>
              <a:t>清单文件</a:t>
            </a:r>
          </a:p>
          <a:p>
            <a:pPr marL="914384" lvl="2" indent="-228600" defTabSz="932742">
              <a:spcBef>
                <a:spcPct val="20000"/>
              </a:spcBef>
              <a:buSzPct val="90000"/>
              <a:buFont typeface="Wingdings" panose="05000000000000000000" pitchFamily="2" charset="2"/>
              <a:buChar char=""/>
            </a:pPr>
            <a:r>
              <a:rPr lang="zh-CN" altLang="en-US" sz="2800" dirty="0">
                <a:gradFill>
                  <a:gsLst>
                    <a:gs pos="1250">
                      <a:schemeClr val="tx1"/>
                    </a:gs>
                    <a:gs pos="100000">
                      <a:schemeClr val="tx1"/>
                    </a:gs>
                  </a:gsLst>
                  <a:lin ang="5400000" scaled="0"/>
                </a:gradFill>
                <a:latin typeface="Segoe UI" panose="020B0502040204020203" pitchFamily="34" charset="0"/>
                <a:ea typeface="微软雅黑" panose="020B0503020204020204" pitchFamily="34" charset="-122"/>
              </a:rPr>
              <a:t>图标</a:t>
            </a:r>
          </a:p>
          <a:p>
            <a:pPr marL="457200" lvl="1" indent="-228600" defTabSz="932742">
              <a:spcBef>
                <a:spcPct val="20000"/>
              </a:spcBef>
              <a:buSzPct val="90000"/>
              <a:buFont typeface="Wingdings" panose="05000000000000000000" pitchFamily="2" charset="2"/>
              <a:buChar char=""/>
            </a:pPr>
            <a:r>
              <a:rPr lang="en-US" altLang="zh-CN" sz="2800" dirty="0">
                <a:gradFill>
                  <a:gsLst>
                    <a:gs pos="1250">
                      <a:schemeClr val="tx1"/>
                    </a:gs>
                    <a:gs pos="100000">
                      <a:schemeClr val="tx1"/>
                    </a:gs>
                  </a:gsLst>
                  <a:lin ang="5400000" scaled="0"/>
                </a:gradFill>
                <a:latin typeface="Segoe UI Semibold" panose="020B0702040204020203" pitchFamily="34" charset="0"/>
                <a:ea typeface="微软雅黑" panose="020B0503020204020204" pitchFamily="34" charset="-122"/>
              </a:rPr>
              <a:t>Web </a:t>
            </a:r>
            <a:r>
              <a:rPr lang="zh-CN" altLang="en-US" sz="2800" b="1" dirty="0">
                <a:gradFill>
                  <a:gsLst>
                    <a:gs pos="1250">
                      <a:schemeClr val="tx1"/>
                    </a:gs>
                    <a:gs pos="100000">
                      <a:schemeClr val="tx1"/>
                    </a:gs>
                  </a:gsLst>
                  <a:lin ang="5400000" scaled="0"/>
                </a:gradFill>
                <a:latin typeface="Segoe UI Semibold" panose="020B0702040204020203" pitchFamily="34" charset="0"/>
                <a:ea typeface="微软雅黑" panose="020B0503020204020204" pitchFamily="34" charset="-122"/>
              </a:rPr>
              <a:t>服务</a:t>
            </a:r>
            <a:r>
              <a:rPr lang="zh-CN" altLang="en-US" sz="2800" dirty="0">
                <a:gradFill>
                  <a:gsLst>
                    <a:gs pos="1250">
                      <a:schemeClr val="tx1"/>
                    </a:gs>
                    <a:gs pos="100000">
                      <a:schemeClr val="tx1"/>
                    </a:gs>
                  </a:gsLst>
                  <a:lin ang="5400000" scaled="0"/>
                </a:gradFill>
                <a:latin typeface="Segoe UI" panose="020B0502040204020203" pitchFamily="34" charset="0"/>
                <a:ea typeface="微软雅黑" panose="020B0503020204020204" pitchFamily="34" charset="-122"/>
              </a:rPr>
              <a:t>由开发人员托管，提供支持应用的 </a:t>
            </a:r>
            <a:r>
              <a:rPr lang="en-US" altLang="zh-CN" sz="2800" dirty="0">
                <a:gradFill>
                  <a:gsLst>
                    <a:gs pos="1250">
                      <a:schemeClr val="tx1"/>
                    </a:gs>
                    <a:gs pos="100000">
                      <a:schemeClr val="tx1"/>
                    </a:gs>
                  </a:gsLst>
                  <a:lin ang="5400000" scaled="0"/>
                </a:gradFill>
                <a:latin typeface="Segoe UI" panose="020B0502040204020203" pitchFamily="34" charset="0"/>
                <a:ea typeface="微软雅黑" panose="020B0503020204020204" pitchFamily="34" charset="-122"/>
              </a:rPr>
              <a:t>API </a:t>
            </a:r>
            <a:r>
              <a:rPr lang="zh-CN" altLang="en-US" sz="2800" dirty="0">
                <a:gradFill>
                  <a:gsLst>
                    <a:gs pos="1250">
                      <a:schemeClr val="tx1"/>
                    </a:gs>
                    <a:gs pos="100000">
                      <a:schemeClr val="tx1"/>
                    </a:gs>
                  </a:gsLst>
                  <a:lin ang="5400000" scaled="0"/>
                </a:gradFill>
                <a:latin typeface="Segoe UI" panose="020B0502040204020203" pitchFamily="34" charset="0"/>
                <a:ea typeface="微软雅黑" panose="020B0503020204020204" pitchFamily="34" charset="-122"/>
              </a:rPr>
              <a:t>和逻辑。</a:t>
            </a:r>
          </a:p>
        </p:txBody>
      </p:sp>
    </p:spTree>
    <p:extLst>
      <p:ext uri="{BB962C8B-B14F-4D97-AF65-F5344CB8AC3E}">
        <p14:creationId xmlns:p14="http://schemas.microsoft.com/office/powerpoint/2010/main" val="2599640396"/>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2">
            <a:alpha val="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0780" y="3842807"/>
            <a:ext cx="9144000" cy="553998"/>
          </a:xfrm>
        </p:spPr>
        <p:txBody>
          <a:bodyPr/>
          <a:lstStyle/>
          <a:p>
            <a:r>
              <a:rPr lang="en-US" altLang="zh-CN" dirty="0">
                <a:latin typeface="Segoe UI Semibold" panose="020B0702040204020203" pitchFamily="34" charset="0"/>
                <a:ea typeface="微软雅黑" panose="020B0503020204020204" pitchFamily="34" charset="-122"/>
              </a:rPr>
              <a:t>Teams </a:t>
            </a:r>
            <a:r>
              <a:rPr lang="zh-CN" altLang="en-US" b="1" dirty="0">
                <a:latin typeface="Segoe UI Semibold" panose="020B0702040204020203" pitchFamily="34" charset="0"/>
                <a:ea typeface="微软雅黑" panose="020B0503020204020204" pitchFamily="34" charset="-122"/>
              </a:rPr>
              <a:t>与</a:t>
            </a:r>
            <a:r>
              <a:rPr lang="zh-CN" altLang="en-US" dirty="0">
                <a:latin typeface="Segoe UI Semibold" panose="020B0702040204020203" pitchFamily="34" charset="0"/>
                <a:ea typeface="微软雅黑" panose="020B0503020204020204" pitchFamily="34" charset="-122"/>
              </a:rPr>
              <a:t> </a:t>
            </a:r>
            <a:r>
              <a:rPr lang="en-US" altLang="zh-CN" dirty="0">
                <a:latin typeface="Segoe UI Semibold" panose="020B0702040204020203" pitchFamily="34" charset="0"/>
                <a:ea typeface="微软雅黑" panose="020B0503020204020204" pitchFamily="34" charset="-122"/>
              </a:rPr>
              <a:t>Power Platform</a:t>
            </a:r>
            <a:endParaRPr lang="zh-CN" altLang="en-US" dirty="0">
              <a:latin typeface="Segoe UI Semibold" panose="020B0702040204020203" pitchFamily="34" charset="0"/>
              <a:ea typeface="微软雅黑" panose="020B0503020204020204" pitchFamily="34" charset="-122"/>
            </a:endParaRPr>
          </a:p>
        </p:txBody>
      </p:sp>
    </p:spTree>
    <p:custDataLst>
      <p:tags r:id="rId1"/>
    </p:custDataLst>
    <p:extLst>
      <p:ext uri="{BB962C8B-B14F-4D97-AF65-F5344CB8AC3E}">
        <p14:creationId xmlns:p14="http://schemas.microsoft.com/office/powerpoint/2010/main" val="2154680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lumMod val="95000"/>
            <a:alpha val="0"/>
          </a:schemeClr>
        </a:solidFill>
        <a:effectLst/>
      </p:bgPr>
    </p:bg>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CFD774C3-859D-4439-9C0D-ED3FD0E6F9A3}"/>
              </a:ext>
            </a:extLst>
          </p:cNvPr>
          <p:cNvGrpSpPr/>
          <p:nvPr/>
        </p:nvGrpSpPr>
        <p:grpSpPr>
          <a:xfrm>
            <a:off x="1177735" y="2297426"/>
            <a:ext cx="10410151" cy="991278"/>
            <a:chOff x="1394082" y="2441838"/>
            <a:chExt cx="10410151" cy="991278"/>
          </a:xfrm>
        </p:grpSpPr>
        <p:pic>
          <p:nvPicPr>
            <p:cNvPr id="29" name="Picture 28" descr="A close up of a sign&#10;&#10;Description automatically generated">
              <a:extLst>
                <a:ext uri="{FF2B5EF4-FFF2-40B4-BE49-F238E27FC236}">
                  <a16:creationId xmlns:a16="http://schemas.microsoft.com/office/drawing/2014/main" id="{35244B51-95C9-4168-9029-12A324AC917B}"/>
                </a:ext>
              </a:extLst>
            </p:cNvPr>
            <p:cNvPicPr>
              <a:picLocks noChangeAspect="1"/>
            </p:cNvPicPr>
            <p:nvPr/>
          </p:nvPicPr>
          <p:blipFill rotWithShape="1">
            <a:blip r:embed="rId3"/>
            <a:srcRect l="13202" t="13918" r="13558" b="15273"/>
            <a:stretch/>
          </p:blipFill>
          <p:spPr>
            <a:xfrm>
              <a:off x="8503752" y="2669564"/>
              <a:ext cx="554222" cy="535827"/>
            </a:xfrm>
            <a:prstGeom prst="rect">
              <a:avLst/>
            </a:prstGeom>
          </p:spPr>
        </p:pic>
        <p:pic>
          <p:nvPicPr>
            <p:cNvPr id="30" name="Picture 29">
              <a:extLst>
                <a:ext uri="{FF2B5EF4-FFF2-40B4-BE49-F238E27FC236}">
                  <a16:creationId xmlns:a16="http://schemas.microsoft.com/office/drawing/2014/main" id="{87921CB8-CEAD-447D-AA83-C57BFF8142F7}"/>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4328925" y="2444300"/>
              <a:ext cx="963721" cy="986355"/>
            </a:xfrm>
            <a:prstGeom prst="rect">
              <a:avLst/>
            </a:prstGeom>
            <a:noFill/>
            <a:effectLst/>
          </p:spPr>
        </p:pic>
        <p:pic>
          <p:nvPicPr>
            <p:cNvPr id="31" name="Picture 30">
              <a:extLst>
                <a:ext uri="{FF2B5EF4-FFF2-40B4-BE49-F238E27FC236}">
                  <a16:creationId xmlns:a16="http://schemas.microsoft.com/office/drawing/2014/main" id="{744289E2-66BC-482A-B7B1-92B995F7069E}"/>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5670908" y="2444300"/>
              <a:ext cx="963721" cy="986355"/>
            </a:xfrm>
            <a:prstGeom prst="rect">
              <a:avLst/>
            </a:prstGeom>
            <a:effectLst/>
          </p:spPr>
        </p:pic>
        <p:pic>
          <p:nvPicPr>
            <p:cNvPr id="33" name="Picture 32">
              <a:extLst>
                <a:ext uri="{FF2B5EF4-FFF2-40B4-BE49-F238E27FC236}">
                  <a16:creationId xmlns:a16="http://schemas.microsoft.com/office/drawing/2014/main" id="{EE689BF8-BA42-452B-B5F4-0A538AAD14CB}"/>
                </a:ex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a:off x="6356646" y="2444300"/>
              <a:ext cx="963721" cy="986355"/>
            </a:xfrm>
            <a:prstGeom prst="rect">
              <a:avLst/>
            </a:prstGeom>
            <a:effectLst/>
          </p:spPr>
        </p:pic>
        <p:pic>
          <p:nvPicPr>
            <p:cNvPr id="35" name="Picture 34">
              <a:extLst>
                <a:ext uri="{FF2B5EF4-FFF2-40B4-BE49-F238E27FC236}">
                  <a16:creationId xmlns:a16="http://schemas.microsoft.com/office/drawing/2014/main" id="{74B624D2-D540-4F61-B992-AD3550A54B3A}"/>
                </a:ext>
                <a:ext uri="{C183D7F6-B498-43B3-948B-1728B52AA6E4}">
                  <adec:decorative xmlns:adec="http://schemas.microsoft.com/office/drawing/2017/decorative" val="1"/>
                </a:ext>
              </a:extLst>
            </p:cNvPr>
            <p:cNvPicPr>
              <a:picLocks noChangeAspect="1"/>
            </p:cNvPicPr>
            <p:nvPr/>
          </p:nvPicPr>
          <p:blipFill>
            <a:blip r:embed="rId7"/>
            <a:stretch>
              <a:fillRect/>
            </a:stretch>
          </p:blipFill>
          <p:spPr>
            <a:xfrm>
              <a:off x="3603856" y="2444300"/>
              <a:ext cx="963721" cy="986355"/>
            </a:xfrm>
            <a:prstGeom prst="rect">
              <a:avLst/>
            </a:prstGeom>
            <a:effectLst/>
          </p:spPr>
        </p:pic>
        <p:pic>
          <p:nvPicPr>
            <p:cNvPr id="36" name="Picture 35">
              <a:extLst>
                <a:ext uri="{FF2B5EF4-FFF2-40B4-BE49-F238E27FC236}">
                  <a16:creationId xmlns:a16="http://schemas.microsoft.com/office/drawing/2014/main" id="{85ED059E-C907-41E2-A08D-C0D25DE3237B}"/>
                </a:ext>
                <a:ext uri="{C183D7F6-B498-43B3-948B-1728B52AA6E4}">
                  <adec:decorative xmlns:adec="http://schemas.microsoft.com/office/drawing/2017/decorative" val="1"/>
                </a:ext>
              </a:extLst>
            </p:cNvPr>
            <p:cNvPicPr>
              <a:picLocks/>
            </p:cNvPicPr>
            <p:nvPr/>
          </p:nvPicPr>
          <p:blipFill>
            <a:blip r:embed="rId8"/>
            <a:stretch>
              <a:fillRect/>
            </a:stretch>
          </p:blipFill>
          <p:spPr>
            <a:xfrm>
              <a:off x="4994998" y="2455617"/>
              <a:ext cx="963721" cy="963721"/>
            </a:xfrm>
            <a:prstGeom prst="rect">
              <a:avLst/>
            </a:prstGeom>
            <a:effectLst/>
          </p:spPr>
        </p:pic>
        <p:pic>
          <p:nvPicPr>
            <p:cNvPr id="39" name="Picture 38">
              <a:extLst>
                <a:ext uri="{FF2B5EF4-FFF2-40B4-BE49-F238E27FC236}">
                  <a16:creationId xmlns:a16="http://schemas.microsoft.com/office/drawing/2014/main" id="{FE9526FE-EF12-4336-A017-66656369C961}"/>
                </a:ext>
                <a:ext uri="{C183D7F6-B498-43B3-948B-1728B52AA6E4}">
                  <adec:decorative xmlns:adec="http://schemas.microsoft.com/office/drawing/2017/decorative" val="1"/>
                </a:ext>
              </a:extLst>
            </p:cNvPr>
            <p:cNvPicPr>
              <a:picLocks/>
            </p:cNvPicPr>
            <p:nvPr/>
          </p:nvPicPr>
          <p:blipFill>
            <a:blip r:embed="rId9"/>
            <a:stretch>
              <a:fillRect/>
            </a:stretch>
          </p:blipFill>
          <p:spPr>
            <a:xfrm>
              <a:off x="2908283" y="2455617"/>
              <a:ext cx="963721" cy="963721"/>
            </a:xfrm>
            <a:prstGeom prst="rect">
              <a:avLst/>
            </a:prstGeom>
            <a:effectLst/>
          </p:spPr>
        </p:pic>
        <p:pic>
          <p:nvPicPr>
            <p:cNvPr id="42" name="Picture 41" descr="A picture containing drawing&#10;&#10;Description automatically generated">
              <a:extLst>
                <a:ext uri="{FF2B5EF4-FFF2-40B4-BE49-F238E27FC236}">
                  <a16:creationId xmlns:a16="http://schemas.microsoft.com/office/drawing/2014/main" id="{7B16BF2F-A4AD-4CCB-B7B7-9E1AE3A1EBB5}"/>
                </a:ext>
              </a:extLst>
            </p:cNvPr>
            <p:cNvPicPr>
              <a:picLocks noChangeAspect="1"/>
            </p:cNvPicPr>
            <p:nvPr/>
          </p:nvPicPr>
          <p:blipFill>
            <a:blip r:embed="rId10"/>
            <a:stretch>
              <a:fillRect/>
            </a:stretch>
          </p:blipFill>
          <p:spPr>
            <a:xfrm>
              <a:off x="6978049" y="2441838"/>
              <a:ext cx="991278" cy="991278"/>
            </a:xfrm>
            <a:prstGeom prst="rect">
              <a:avLst/>
            </a:prstGeom>
          </p:spPr>
        </p:pic>
        <p:pic>
          <p:nvPicPr>
            <p:cNvPr id="43" name="Picture 42">
              <a:extLst>
                <a:ext uri="{FF2B5EF4-FFF2-40B4-BE49-F238E27FC236}">
                  <a16:creationId xmlns:a16="http://schemas.microsoft.com/office/drawing/2014/main" id="{C42E1B08-526A-406D-BF6C-BF4B7D158A7C}"/>
                </a:ext>
              </a:extLst>
            </p:cNvPr>
            <p:cNvPicPr>
              <a:picLocks noChangeAspect="1"/>
            </p:cNvPicPr>
            <p:nvPr/>
          </p:nvPicPr>
          <p:blipFill>
            <a:blip r:embed="rId11"/>
            <a:stretch>
              <a:fillRect/>
            </a:stretch>
          </p:blipFill>
          <p:spPr>
            <a:xfrm>
              <a:off x="11268406" y="2669564"/>
              <a:ext cx="535827" cy="535827"/>
            </a:xfrm>
            <a:prstGeom prst="rect">
              <a:avLst/>
            </a:prstGeom>
          </p:spPr>
        </p:pic>
        <p:pic>
          <p:nvPicPr>
            <p:cNvPr id="44" name="Picture 43" descr="A close up of a sign&#10;&#10;Description automatically generated">
              <a:extLst>
                <a:ext uri="{FF2B5EF4-FFF2-40B4-BE49-F238E27FC236}">
                  <a16:creationId xmlns:a16="http://schemas.microsoft.com/office/drawing/2014/main" id="{EF7E8FD5-BBAE-4075-B64B-C60530C14271}"/>
                </a:ext>
              </a:extLst>
            </p:cNvPr>
            <p:cNvPicPr>
              <a:picLocks noChangeAspect="1"/>
            </p:cNvPicPr>
            <p:nvPr/>
          </p:nvPicPr>
          <p:blipFill>
            <a:blip r:embed="rId12"/>
            <a:stretch>
              <a:fillRect/>
            </a:stretch>
          </p:blipFill>
          <p:spPr>
            <a:xfrm>
              <a:off x="9187435" y="2669564"/>
              <a:ext cx="535827" cy="535827"/>
            </a:xfrm>
            <a:prstGeom prst="rect">
              <a:avLst/>
            </a:prstGeom>
          </p:spPr>
        </p:pic>
        <p:pic>
          <p:nvPicPr>
            <p:cNvPr id="45" name="Picture 44" descr="A picture containing drawing&#10;&#10;Description automatically generated">
              <a:extLst>
                <a:ext uri="{FF2B5EF4-FFF2-40B4-BE49-F238E27FC236}">
                  <a16:creationId xmlns:a16="http://schemas.microsoft.com/office/drawing/2014/main" id="{47D510EA-BEA2-4B90-9320-5081072677B9}"/>
                </a:ext>
              </a:extLst>
            </p:cNvPr>
            <p:cNvPicPr>
              <a:picLocks noChangeAspect="1"/>
            </p:cNvPicPr>
            <p:nvPr/>
          </p:nvPicPr>
          <p:blipFill>
            <a:blip r:embed="rId13"/>
            <a:stretch>
              <a:fillRect/>
            </a:stretch>
          </p:blipFill>
          <p:spPr>
            <a:xfrm>
              <a:off x="7833874" y="2669564"/>
              <a:ext cx="535827" cy="535827"/>
            </a:xfrm>
            <a:prstGeom prst="rect">
              <a:avLst/>
            </a:prstGeom>
          </p:spPr>
        </p:pic>
        <p:pic>
          <p:nvPicPr>
            <p:cNvPr id="46" name="Picture 45" descr="A close up of a logo&#10;&#10;Description automatically generated">
              <a:extLst>
                <a:ext uri="{FF2B5EF4-FFF2-40B4-BE49-F238E27FC236}">
                  <a16:creationId xmlns:a16="http://schemas.microsoft.com/office/drawing/2014/main" id="{E2B94241-18EB-4215-8EE8-4E3202F31883}"/>
                </a:ext>
              </a:extLst>
            </p:cNvPr>
            <p:cNvPicPr>
              <a:picLocks noChangeAspect="1"/>
            </p:cNvPicPr>
            <p:nvPr/>
          </p:nvPicPr>
          <p:blipFill>
            <a:blip r:embed="rId14"/>
            <a:stretch>
              <a:fillRect/>
            </a:stretch>
          </p:blipFill>
          <p:spPr>
            <a:xfrm>
              <a:off x="9849351" y="2669564"/>
              <a:ext cx="535827" cy="535827"/>
            </a:xfrm>
            <a:prstGeom prst="rect">
              <a:avLst/>
            </a:prstGeom>
          </p:spPr>
        </p:pic>
        <p:pic>
          <p:nvPicPr>
            <p:cNvPr id="47" name="Picture 46" descr="A picture containing drawing&#10;&#10;Description automatically generated">
              <a:extLst>
                <a:ext uri="{FF2B5EF4-FFF2-40B4-BE49-F238E27FC236}">
                  <a16:creationId xmlns:a16="http://schemas.microsoft.com/office/drawing/2014/main" id="{0A6E780B-1842-4FF3-9314-39DDD3EC951C}"/>
                </a:ext>
              </a:extLst>
            </p:cNvPr>
            <p:cNvPicPr>
              <a:picLocks noChangeAspect="1"/>
            </p:cNvPicPr>
            <p:nvPr/>
          </p:nvPicPr>
          <p:blipFill>
            <a:blip r:embed="rId15"/>
            <a:stretch>
              <a:fillRect/>
            </a:stretch>
          </p:blipFill>
          <p:spPr>
            <a:xfrm>
              <a:off x="10534300" y="2669564"/>
              <a:ext cx="535827" cy="535827"/>
            </a:xfrm>
            <a:prstGeom prst="rect">
              <a:avLst/>
            </a:prstGeom>
          </p:spPr>
        </p:pic>
        <p:sp>
          <p:nvSpPr>
            <p:cNvPr id="11" name="Rectangle 10">
              <a:extLst>
                <a:ext uri="{FF2B5EF4-FFF2-40B4-BE49-F238E27FC236}">
                  <a16:creationId xmlns:a16="http://schemas.microsoft.com/office/drawing/2014/main" id="{FE05C009-3C65-435F-9E1F-ED95338D9126}"/>
                </a:ext>
              </a:extLst>
            </p:cNvPr>
            <p:cNvSpPr/>
            <p:nvPr/>
          </p:nvSpPr>
          <p:spPr bwMode="auto">
            <a:xfrm>
              <a:off x="1394082" y="2503026"/>
              <a:ext cx="1588889" cy="868902"/>
            </a:xfrm>
            <a:prstGeom prst="rect">
              <a:avLst/>
            </a:prstGeom>
            <a:solidFill>
              <a:schemeClr val="bg1">
                <a:lumMod val="75000"/>
                <a:alpha val="2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zh-CN" altLang="en-US" sz="1600" b="1" i="0" u="none" strike="noStrike" kern="1200" cap="none" spc="0" normalizeH="0" baseline="0" noProof="0">
                  <a:ln>
                    <a:noFill/>
                  </a:ln>
                  <a:solidFill>
                    <a:srgbClr val="1A1A1A"/>
                  </a:solidFill>
                  <a:effectLst/>
                  <a:uLnTx/>
                  <a:uFillTx/>
                  <a:latin typeface="Segoe UI Semibold" panose="020B0702040204020203" pitchFamily="34" charset="0"/>
                  <a:ea typeface="微软雅黑" panose="020B0503020204020204" pitchFamily="34" charset="-122"/>
                  <a:cs typeface="Segoe UI" pitchFamily="34" charset="0"/>
                </a:rPr>
                <a:t>现成应用</a:t>
              </a:r>
              <a:endParaRPr kumimoji="0" lang="zh-CN" altLang="en-US" sz="1600" b="1" i="0" u="none" strike="noStrike" kern="1200" cap="none" spc="0" normalizeH="0" baseline="0" noProof="0" dirty="0">
                <a:ln>
                  <a:noFill/>
                </a:ln>
                <a:solidFill>
                  <a:srgbClr val="1A1A1A"/>
                </a:solidFill>
                <a:effectLst/>
                <a:uLnTx/>
                <a:uFillTx/>
                <a:latin typeface="Segoe UI Semibold" panose="020B0702040204020203" pitchFamily="34" charset="0"/>
                <a:ea typeface="微软雅黑" panose="020B0503020204020204" pitchFamily="34" charset="-122"/>
                <a:cs typeface="Segoe UI" pitchFamily="34" charset="0"/>
              </a:endParaRPr>
            </a:p>
          </p:txBody>
        </p:sp>
      </p:grpSp>
      <p:grpSp>
        <p:nvGrpSpPr>
          <p:cNvPr id="6" name="Group 5">
            <a:extLst>
              <a:ext uri="{FF2B5EF4-FFF2-40B4-BE49-F238E27FC236}">
                <a16:creationId xmlns:a16="http://schemas.microsoft.com/office/drawing/2014/main" id="{B95C5ACC-8C31-4E39-8C5E-EA395954BD63}"/>
              </a:ext>
            </a:extLst>
          </p:cNvPr>
          <p:cNvGrpSpPr/>
          <p:nvPr/>
        </p:nvGrpSpPr>
        <p:grpSpPr>
          <a:xfrm>
            <a:off x="1177732" y="3396464"/>
            <a:ext cx="10438960" cy="1820651"/>
            <a:chOff x="1411317" y="3294944"/>
            <a:chExt cx="10164306" cy="1464700"/>
          </a:xfrm>
        </p:grpSpPr>
        <p:sp>
          <p:nvSpPr>
            <p:cNvPr id="150" name="Rectangle 149">
              <a:extLst>
                <a:ext uri="{FF2B5EF4-FFF2-40B4-BE49-F238E27FC236}">
                  <a16:creationId xmlns:a16="http://schemas.microsoft.com/office/drawing/2014/main" id="{C90DB841-7B6A-4187-93B7-1CC41519CBC4}"/>
                </a:ext>
              </a:extLst>
            </p:cNvPr>
            <p:cNvSpPr/>
            <p:nvPr/>
          </p:nvSpPr>
          <p:spPr bwMode="auto">
            <a:xfrm flipH="1">
              <a:off x="1411317" y="3294944"/>
              <a:ext cx="10157193" cy="1461499"/>
            </a:xfrm>
            <a:prstGeom prst="rect">
              <a:avLst/>
            </a:prstGeom>
            <a:solidFill>
              <a:schemeClr val="bg1"/>
            </a:solidFill>
            <a:ln w="15875">
              <a:noFill/>
              <a:prstDash val="dash"/>
              <a:headEnd type="none" w="med" len="med"/>
              <a:tailEnd type="none" w="med" len="med"/>
            </a:ln>
            <a:effectLst>
              <a:outerShdw blurRad="50800" dist="38100" dir="8100000" algn="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err="1">
                <a:ln>
                  <a:noFill/>
                </a:ln>
                <a:solidFill>
                  <a:srgbClr val="1A1A1A"/>
                </a:solidFill>
                <a:effectLst/>
                <a:uLnTx/>
                <a:uFillTx/>
                <a:latin typeface="微软雅黑" panose="020B0503020204020204" pitchFamily="34" charset="-122"/>
                <a:ea typeface="微软雅黑" panose="020B0503020204020204" pitchFamily="34" charset="-122"/>
                <a:cs typeface="Segoe UI" pitchFamily="34" charset="0"/>
              </a:endParaRPr>
            </a:p>
          </p:txBody>
        </p:sp>
        <p:sp>
          <p:nvSpPr>
            <p:cNvPr id="151" name="Rectangle 150">
              <a:extLst>
                <a:ext uri="{FF2B5EF4-FFF2-40B4-BE49-F238E27FC236}">
                  <a16:creationId xmlns:a16="http://schemas.microsoft.com/office/drawing/2014/main" id="{0CEC75C3-ED72-44BB-BA86-8A128F83AFEA}"/>
                </a:ext>
              </a:extLst>
            </p:cNvPr>
            <p:cNvSpPr/>
            <p:nvPr/>
          </p:nvSpPr>
          <p:spPr bwMode="auto">
            <a:xfrm flipH="1">
              <a:off x="1411318" y="3298144"/>
              <a:ext cx="10164305" cy="1461500"/>
            </a:xfrm>
            <a:prstGeom prst="rect">
              <a:avLst/>
            </a:prstGeom>
            <a:solidFill>
              <a:srgbClr val="5159BF">
                <a:alpha val="6000"/>
              </a:srgbClr>
            </a:solidFill>
            <a:ln w="15875">
              <a:solidFill>
                <a:srgbClr val="5159BF"/>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1A1A1A"/>
                </a:solidFill>
                <a:effectLst/>
                <a:uLnTx/>
                <a:uFillTx/>
                <a:latin typeface="微软雅黑" panose="020B0503020204020204" pitchFamily="34" charset="-122"/>
                <a:ea typeface="微软雅黑" panose="020B0503020204020204" pitchFamily="34" charset="-122"/>
                <a:cs typeface="Segoe UI" pitchFamily="34" charset="0"/>
              </a:endParaRPr>
            </a:p>
          </p:txBody>
        </p:sp>
      </p:grpSp>
      <p:grpSp>
        <p:nvGrpSpPr>
          <p:cNvPr id="8" name="Group 7">
            <a:extLst>
              <a:ext uri="{FF2B5EF4-FFF2-40B4-BE49-F238E27FC236}">
                <a16:creationId xmlns:a16="http://schemas.microsoft.com/office/drawing/2014/main" id="{96B5C8F7-0874-46BA-94D5-12A8AA47D08D}"/>
              </a:ext>
            </a:extLst>
          </p:cNvPr>
          <p:cNvGrpSpPr/>
          <p:nvPr/>
        </p:nvGrpSpPr>
        <p:grpSpPr>
          <a:xfrm>
            <a:off x="1185054" y="1992916"/>
            <a:ext cx="10424334" cy="264542"/>
            <a:chOff x="1389404" y="2127864"/>
            <a:chExt cx="10008971" cy="264542"/>
          </a:xfrm>
        </p:grpSpPr>
        <p:sp>
          <p:nvSpPr>
            <p:cNvPr id="37" name="TextBox 36">
              <a:extLst>
                <a:ext uri="{FF2B5EF4-FFF2-40B4-BE49-F238E27FC236}">
                  <a16:creationId xmlns:a16="http://schemas.microsoft.com/office/drawing/2014/main" id="{6AADACC8-4AA4-4B6C-A1D7-00624E860A94}"/>
                </a:ext>
              </a:extLst>
            </p:cNvPr>
            <p:cNvSpPr txBox="1"/>
            <p:nvPr/>
          </p:nvSpPr>
          <p:spPr>
            <a:xfrm>
              <a:off x="1389404" y="2127864"/>
              <a:ext cx="7495081" cy="221599"/>
            </a:xfrm>
            <a:prstGeom prst="rect">
              <a:avLst/>
            </a:prstGeom>
          </p:spPr>
          <p:txBody>
            <a:bodyPr wrap="square" lIns="0" tIns="0" rIns="0" bIns="0" rtlCol="0">
              <a:sp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altLang="zh-CN" sz="1600" b="1" i="0" u="none" strike="noStrike" kern="1200" cap="none" spc="0" normalizeH="0" baseline="0" noProof="0">
                  <a:ln>
                    <a:noFill/>
                  </a:ln>
                  <a:solidFill>
                    <a:srgbClr val="1A1A1A"/>
                  </a:solidFill>
                  <a:effectLst/>
                  <a:uLnTx/>
                  <a:uFillTx/>
                  <a:latin typeface="Segoe UI Semibold" panose="020B0702040204020203" pitchFamily="34" charset="0"/>
                  <a:ea typeface="微软雅黑" panose="020B0503020204020204" pitchFamily="34" charset="-122"/>
                  <a:cs typeface="Segoe UI" pitchFamily="34" charset="0"/>
                </a:rPr>
                <a:t>Microsoft Teams </a:t>
              </a:r>
              <a:r>
                <a:rPr kumimoji="0" lang="zh-CN" altLang="en-US" sz="1600" b="1" i="0" u="none" strike="noStrike" kern="1200" cap="none" spc="0" normalizeH="0" baseline="0" noProof="0">
                  <a:ln>
                    <a:noFill/>
                  </a:ln>
                  <a:solidFill>
                    <a:srgbClr val="1A1A1A"/>
                  </a:solidFill>
                  <a:effectLst/>
                  <a:uLnTx/>
                  <a:uFillTx/>
                  <a:latin typeface="Segoe UI Semibold" panose="020B0702040204020203" pitchFamily="34" charset="0"/>
                  <a:ea typeface="微软雅黑" panose="020B0503020204020204" pitchFamily="34" charset="-122"/>
                  <a:cs typeface="Segoe UI" pitchFamily="34" charset="0"/>
                </a:rPr>
                <a:t>作为平台</a:t>
              </a:r>
              <a:endParaRPr kumimoji="0" lang="zh-CN" altLang="en-US" sz="1600" b="1" i="0" u="none" strike="noStrike" kern="1200" cap="none" spc="0" normalizeH="0" baseline="0" noProof="0" dirty="0">
                <a:ln>
                  <a:noFill/>
                </a:ln>
                <a:solidFill>
                  <a:srgbClr val="1A1A1A"/>
                </a:solidFill>
                <a:effectLst/>
                <a:uLnTx/>
                <a:uFillTx/>
                <a:latin typeface="Segoe UI Semibold" panose="020B0702040204020203" pitchFamily="34" charset="0"/>
                <a:ea typeface="微软雅黑" panose="020B0503020204020204" pitchFamily="34" charset="-122"/>
                <a:cs typeface="Segoe UI" pitchFamily="34" charset="0"/>
              </a:endParaRPr>
            </a:p>
          </p:txBody>
        </p:sp>
        <p:cxnSp>
          <p:nvCxnSpPr>
            <p:cNvPr id="38" name="Straight Connector 37">
              <a:extLst>
                <a:ext uri="{FF2B5EF4-FFF2-40B4-BE49-F238E27FC236}">
                  <a16:creationId xmlns:a16="http://schemas.microsoft.com/office/drawing/2014/main" id="{5264F913-C6BC-472B-80B5-7CAEC09E4FAC}"/>
                </a:ext>
              </a:extLst>
            </p:cNvPr>
            <p:cNvCxnSpPr>
              <a:cxnSpLocks/>
            </p:cNvCxnSpPr>
            <p:nvPr/>
          </p:nvCxnSpPr>
          <p:spPr>
            <a:xfrm>
              <a:off x="1389404" y="2392406"/>
              <a:ext cx="10008971"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4" name="Group 13">
            <a:extLst>
              <a:ext uri="{FF2B5EF4-FFF2-40B4-BE49-F238E27FC236}">
                <a16:creationId xmlns:a16="http://schemas.microsoft.com/office/drawing/2014/main" id="{B9E28997-ACF5-4A12-AC62-B3E15F3AC638}"/>
              </a:ext>
            </a:extLst>
          </p:cNvPr>
          <p:cNvGrpSpPr/>
          <p:nvPr/>
        </p:nvGrpSpPr>
        <p:grpSpPr>
          <a:xfrm>
            <a:off x="575307" y="2358614"/>
            <a:ext cx="467740" cy="3914364"/>
            <a:chOff x="407843" y="2455617"/>
            <a:chExt cx="467740" cy="3671669"/>
          </a:xfrm>
        </p:grpSpPr>
        <p:sp>
          <p:nvSpPr>
            <p:cNvPr id="7" name="TextBox 6">
              <a:extLst>
                <a:ext uri="{FF2B5EF4-FFF2-40B4-BE49-F238E27FC236}">
                  <a16:creationId xmlns:a16="http://schemas.microsoft.com/office/drawing/2014/main" id="{6AABFE70-C0B4-473C-9F72-DA7A733C8AC5}"/>
                </a:ext>
              </a:extLst>
            </p:cNvPr>
            <p:cNvSpPr txBox="1"/>
            <p:nvPr/>
          </p:nvSpPr>
          <p:spPr>
            <a:xfrm rot="16200000">
              <a:off x="-944408" y="4186782"/>
              <a:ext cx="2926102" cy="221599"/>
            </a:xfrm>
            <a:prstGeom prst="rect">
              <a:avLst/>
            </a:prstGeom>
            <a:noFill/>
          </p:spPr>
          <p:txBody>
            <a:bodyPr wrap="square" lIns="0" tIns="0" rIns="0" bIns="0" rtlCol="0">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zh-CN" altLang="en-US" sz="1600" b="1" i="0" u="none" strike="noStrike" kern="1200" cap="none" spc="0" normalizeH="0" baseline="0" noProof="0">
                  <a:ln>
                    <a:noFill/>
                  </a:ln>
                  <a:solidFill>
                    <a:srgbClr val="1A1A1A"/>
                  </a:solidFill>
                  <a:effectLst/>
                  <a:uLnTx/>
                  <a:uFillTx/>
                  <a:latin typeface="Segoe UI Semibold" panose="020B0702040204020203" pitchFamily="34" charset="0"/>
                  <a:ea typeface="微软雅黑" panose="020B0503020204020204" pitchFamily="34" charset="-122"/>
                  <a:cs typeface="Segoe UI" pitchFamily="34" charset="0"/>
                </a:rPr>
                <a:t>需要在技术方面付出的努力</a:t>
              </a:r>
              <a:endParaRPr kumimoji="0" lang="zh-CN" altLang="en-US" sz="1600" b="1" i="0" u="none" strike="noStrike" kern="1200" cap="none" spc="0" normalizeH="0" baseline="0" noProof="0" dirty="0">
                <a:ln>
                  <a:noFill/>
                </a:ln>
                <a:solidFill>
                  <a:srgbClr val="1A1A1A"/>
                </a:solidFill>
                <a:effectLst/>
                <a:uLnTx/>
                <a:uFillTx/>
                <a:latin typeface="Segoe UI Semibold" panose="020B0702040204020203" pitchFamily="34" charset="0"/>
                <a:ea typeface="微软雅黑" panose="020B0503020204020204" pitchFamily="34" charset="-122"/>
                <a:cs typeface="Segoe UI" pitchFamily="34" charset="0"/>
              </a:endParaRPr>
            </a:p>
          </p:txBody>
        </p:sp>
        <p:sp>
          <p:nvSpPr>
            <p:cNvPr id="2" name="Right Triangle 1">
              <a:extLst>
                <a:ext uri="{FF2B5EF4-FFF2-40B4-BE49-F238E27FC236}">
                  <a16:creationId xmlns:a16="http://schemas.microsoft.com/office/drawing/2014/main" id="{B070A1CC-F581-4160-BB7C-286DD73DB79A}"/>
                </a:ext>
              </a:extLst>
            </p:cNvPr>
            <p:cNvSpPr/>
            <p:nvPr/>
          </p:nvSpPr>
          <p:spPr bwMode="auto">
            <a:xfrm flipH="1">
              <a:off x="603179" y="2455617"/>
              <a:ext cx="272404" cy="3671669"/>
            </a:xfrm>
            <a:prstGeom prst="rtTriangle">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微软雅黑" panose="020B0503020204020204" pitchFamily="34" charset="-122"/>
                <a:ea typeface="微软雅黑" panose="020B0503020204020204" pitchFamily="34" charset="-122"/>
                <a:cs typeface="Segoe UI" pitchFamily="34" charset="0"/>
              </a:endParaRPr>
            </a:p>
          </p:txBody>
        </p:sp>
      </p:grpSp>
      <p:sp>
        <p:nvSpPr>
          <p:cNvPr id="22" name="Title 1">
            <a:extLst>
              <a:ext uri="{FF2B5EF4-FFF2-40B4-BE49-F238E27FC236}">
                <a16:creationId xmlns:a16="http://schemas.microsoft.com/office/drawing/2014/main" id="{8A946E11-F5E2-4131-980B-AD1538E4D59C}"/>
              </a:ext>
            </a:extLst>
          </p:cNvPr>
          <p:cNvSpPr>
            <a:spLocks noGrp="1"/>
          </p:cNvSpPr>
          <p:nvPr>
            <p:ph type="title"/>
          </p:nvPr>
        </p:nvSpPr>
        <p:spPr>
          <a:xfrm>
            <a:off x="552442" y="317117"/>
            <a:ext cx="11336039" cy="758022"/>
          </a:xfrm>
        </p:spPr>
        <p:txBody>
          <a:bodyPr/>
          <a:lstStyle/>
          <a:p>
            <a:r>
              <a:rPr lang="en-US" altLang="zh-CN" sz="3600" dirty="0">
                <a:solidFill>
                  <a:srgbClr val="4B53BC"/>
                </a:solidFill>
                <a:latin typeface="Segoe UI Semibold" panose="020B0702040204020203" pitchFamily="34" charset="0"/>
                <a:ea typeface="微软雅黑" panose="020B0503020204020204" pitchFamily="34" charset="-122"/>
              </a:rPr>
              <a:t>Power Platform </a:t>
            </a:r>
            <a:r>
              <a:rPr lang="zh-CN" altLang="en-US" sz="3600" b="1" dirty="0">
                <a:solidFill>
                  <a:srgbClr val="1A1A1A"/>
                </a:solidFill>
                <a:latin typeface="Segoe UI Semibold" panose="020B0702040204020203" pitchFamily="34" charset="0"/>
                <a:ea typeface="微软雅黑" panose="020B0503020204020204" pitchFamily="34" charset="-122"/>
              </a:rPr>
              <a:t>可以加快开发</a:t>
            </a:r>
            <a:r>
              <a:rPr lang="zh-CN" altLang="en-US" sz="3600" dirty="0">
                <a:solidFill>
                  <a:srgbClr val="1A1A1A"/>
                </a:solidFill>
                <a:latin typeface="Segoe UI Semibold" panose="020B0702040204020203" pitchFamily="34" charset="0"/>
                <a:ea typeface="微软雅黑" panose="020B0503020204020204" pitchFamily="34" charset="-122"/>
              </a:rPr>
              <a:t> </a:t>
            </a:r>
            <a:r>
              <a:rPr lang="en-US" altLang="zh-CN" sz="3600" dirty="0">
                <a:solidFill>
                  <a:srgbClr val="4B53BC"/>
                </a:solidFill>
                <a:latin typeface="Segoe UI Semibold" panose="020B0702040204020203" pitchFamily="34" charset="0"/>
                <a:ea typeface="微软雅黑" panose="020B0503020204020204" pitchFamily="34" charset="-122"/>
              </a:rPr>
              <a:t>Teams </a:t>
            </a:r>
            <a:r>
              <a:rPr lang="zh-CN" altLang="en-US" sz="3600" b="1" dirty="0">
                <a:solidFill>
                  <a:srgbClr val="1A1A1A"/>
                </a:solidFill>
                <a:latin typeface="Segoe UI Semibold" panose="020B0702040204020203" pitchFamily="34" charset="0"/>
                <a:ea typeface="微软雅黑" panose="020B0503020204020204" pitchFamily="34" charset="-122"/>
              </a:rPr>
              <a:t>的自定义工具</a:t>
            </a:r>
          </a:p>
        </p:txBody>
      </p:sp>
      <p:grpSp>
        <p:nvGrpSpPr>
          <p:cNvPr id="15" name="Group 14">
            <a:extLst>
              <a:ext uri="{FF2B5EF4-FFF2-40B4-BE49-F238E27FC236}">
                <a16:creationId xmlns:a16="http://schemas.microsoft.com/office/drawing/2014/main" id="{5CD2C522-7DF4-4396-ABA2-BE1E5E05D5E7}"/>
              </a:ext>
            </a:extLst>
          </p:cNvPr>
          <p:cNvGrpSpPr/>
          <p:nvPr/>
        </p:nvGrpSpPr>
        <p:grpSpPr>
          <a:xfrm>
            <a:off x="1181374" y="5404602"/>
            <a:ext cx="9992353" cy="868375"/>
            <a:chOff x="1397721" y="5383975"/>
            <a:chExt cx="9992353" cy="868375"/>
          </a:xfrm>
        </p:grpSpPr>
        <p:sp>
          <p:nvSpPr>
            <p:cNvPr id="13" name="Rectangle 12">
              <a:extLst>
                <a:ext uri="{FF2B5EF4-FFF2-40B4-BE49-F238E27FC236}">
                  <a16:creationId xmlns:a16="http://schemas.microsoft.com/office/drawing/2014/main" id="{23509762-BECD-4846-BCDE-EDF26BB2A775}"/>
                </a:ext>
              </a:extLst>
            </p:cNvPr>
            <p:cNvSpPr/>
            <p:nvPr/>
          </p:nvSpPr>
          <p:spPr bwMode="auto">
            <a:xfrm>
              <a:off x="1397721" y="5383975"/>
              <a:ext cx="1588889" cy="868375"/>
            </a:xfrm>
            <a:prstGeom prst="rect">
              <a:avLst/>
            </a:prstGeom>
            <a:solidFill>
              <a:schemeClr val="bg1">
                <a:lumMod val="75000"/>
                <a:alpha val="2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zh-CN" altLang="en-US" sz="1600" b="1" i="0" u="none" strike="noStrike" kern="1200" cap="none" spc="0" normalizeH="0" baseline="0" noProof="0" dirty="0">
                  <a:ln>
                    <a:noFill/>
                  </a:ln>
                  <a:solidFill>
                    <a:srgbClr val="1A1A1A"/>
                  </a:solidFill>
                  <a:effectLst/>
                  <a:uLnTx/>
                  <a:uFillTx/>
                  <a:latin typeface="Segoe UI Semibold" panose="020B0702040204020203" pitchFamily="34" charset="0"/>
                  <a:ea typeface="微软雅黑" panose="020B0503020204020204" pitchFamily="34" charset="-122"/>
                  <a:cs typeface="Segoe UI" pitchFamily="34" charset="0"/>
                </a:rPr>
                <a:t>高代码</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zh-CN" altLang="en-US" sz="1600" b="1" i="0" u="none" strike="noStrike" kern="1200" cap="none" spc="0" normalizeH="0" baseline="0" noProof="0" dirty="0">
                  <a:ln>
                    <a:noFill/>
                  </a:ln>
                  <a:solidFill>
                    <a:srgbClr val="1A1A1A"/>
                  </a:solidFill>
                  <a:effectLst/>
                  <a:uLnTx/>
                  <a:uFillTx/>
                  <a:latin typeface="Segoe UI Semibold" panose="020B0702040204020203" pitchFamily="34" charset="0"/>
                  <a:ea typeface="微软雅黑" panose="020B0503020204020204" pitchFamily="34" charset="-122"/>
                  <a:cs typeface="Segoe UI" pitchFamily="34" charset="0"/>
                </a:rPr>
                <a:t>自定义</a:t>
              </a:r>
              <a:br>
                <a:rPr kumimoji="0" lang="en-US" altLang="zh-CN" sz="1600" b="1" i="0" u="none" strike="noStrike" kern="1200" cap="none" spc="0" normalizeH="0" baseline="0" noProof="0" dirty="0">
                  <a:ln>
                    <a:noFill/>
                  </a:ln>
                  <a:solidFill>
                    <a:srgbClr val="1A1A1A"/>
                  </a:solidFill>
                  <a:effectLst/>
                  <a:uLnTx/>
                  <a:uFillTx/>
                  <a:latin typeface="Segoe UI Semibold" panose="020B0702040204020203" pitchFamily="34" charset="0"/>
                  <a:ea typeface="微软雅黑" panose="020B0503020204020204" pitchFamily="34" charset="-122"/>
                  <a:cs typeface="Segoe UI" pitchFamily="34" charset="0"/>
                </a:rPr>
              </a:br>
              <a:r>
                <a:rPr kumimoji="0" lang="zh-CN" altLang="en-US" sz="1600" b="1" i="0" u="none" strike="noStrike" kern="1200" cap="none" spc="0" normalizeH="0" baseline="0" noProof="0" dirty="0">
                  <a:ln>
                    <a:noFill/>
                  </a:ln>
                  <a:solidFill>
                    <a:srgbClr val="1A1A1A"/>
                  </a:solidFill>
                  <a:effectLst/>
                  <a:uLnTx/>
                  <a:uFillTx/>
                  <a:latin typeface="Segoe UI Semibold" panose="020B0702040204020203" pitchFamily="34" charset="0"/>
                  <a:ea typeface="微软雅黑" panose="020B0503020204020204" pitchFamily="34" charset="-122"/>
                  <a:cs typeface="Segoe UI" pitchFamily="34" charset="0"/>
                </a:rPr>
                <a:t>解决方案</a:t>
              </a:r>
            </a:p>
          </p:txBody>
        </p:sp>
        <p:grpSp>
          <p:nvGrpSpPr>
            <p:cNvPr id="57" name="Group 56">
              <a:extLst>
                <a:ext uri="{FF2B5EF4-FFF2-40B4-BE49-F238E27FC236}">
                  <a16:creationId xmlns:a16="http://schemas.microsoft.com/office/drawing/2014/main" id="{2B3E9D42-47D9-4F04-A5D9-83BCFCAD3670}"/>
                </a:ext>
              </a:extLst>
            </p:cNvPr>
            <p:cNvGrpSpPr/>
            <p:nvPr/>
          </p:nvGrpSpPr>
          <p:grpSpPr>
            <a:xfrm>
              <a:off x="9835477" y="5606030"/>
              <a:ext cx="1554597" cy="409671"/>
              <a:chOff x="9215778" y="4865943"/>
              <a:chExt cx="1554597" cy="409671"/>
            </a:xfrm>
          </p:grpSpPr>
          <p:sp>
            <p:nvSpPr>
              <p:cNvPr id="58" name="TextBox 57">
                <a:extLst>
                  <a:ext uri="{FF2B5EF4-FFF2-40B4-BE49-F238E27FC236}">
                    <a16:creationId xmlns:a16="http://schemas.microsoft.com/office/drawing/2014/main" id="{BA09181E-3115-48CD-9BBC-ACD5AF81E75C}"/>
                  </a:ext>
                  <a:ext uri="{C183D7F6-B498-43B3-948B-1728B52AA6E4}">
                    <adec:decorative xmlns:adec="http://schemas.microsoft.com/office/drawing/2017/decorative" val="1"/>
                  </a:ext>
                </a:extLst>
              </p:cNvPr>
              <p:cNvSpPr txBox="1"/>
              <p:nvPr/>
            </p:nvSpPr>
            <p:spPr>
              <a:xfrm>
                <a:off x="9806738" y="4974871"/>
                <a:ext cx="963637" cy="215444"/>
              </a:xfrm>
              <a:prstGeom prst="rect">
                <a:avLst/>
              </a:prstGeom>
              <a:noFill/>
            </p:spPr>
            <p:txBody>
              <a:bodyPr wrap="square" lIns="0" tIns="0" rIns="0" bIns="0" rtlCol="0" anchor="ctr">
                <a:spAutoFit/>
              </a:bodyPr>
              <a:lstStyle/>
              <a:p>
                <a:pPr marL="0" marR="0" lvl="0" indent="0" algn="l" defTabSz="838009" rtl="0" eaLnBrk="1" fontAlgn="auto" latinLnBrk="0" hangingPunct="1">
                  <a:lnSpc>
                    <a:spcPct val="100000"/>
                  </a:lnSpc>
                  <a:spcBef>
                    <a:spcPts val="360"/>
                  </a:spcBef>
                  <a:spcAft>
                    <a:spcPts val="0"/>
                  </a:spcAft>
                  <a:buClrTx/>
                  <a:buSzPct val="90000"/>
                  <a:buFontTx/>
                  <a:buNone/>
                  <a:tabLst/>
                  <a:defRPr/>
                </a:pPr>
                <a:r>
                  <a:rPr kumimoji="0" lang="zh-CN" altLang="en-US" sz="1400" b="0" i="0" u="none" strike="noStrike" kern="1200" cap="none" spc="0" normalizeH="0" baseline="0" noProof="0">
                    <a:ln w="3175">
                      <a:noFill/>
                    </a:ln>
                    <a:solidFill>
                      <a:srgbClr val="4B53BC"/>
                    </a:solidFill>
                    <a:effectLst/>
                    <a:uLnTx/>
                    <a:uFillTx/>
                    <a:latin typeface="Segoe UI" panose="020B0502040204020203" pitchFamily="34" charset="0"/>
                    <a:ea typeface="微软雅黑" panose="020B0503020204020204" pitchFamily="34" charset="-122"/>
                    <a:cs typeface="Segoe UI Light" panose="020B0502040204020203" pitchFamily="34" charset="0"/>
                  </a:rPr>
                  <a:t>支持和信息</a:t>
                </a:r>
                <a:endParaRPr kumimoji="0" lang="zh-CN" altLang="en-US" sz="1400" b="0" i="0" u="none" strike="noStrike" kern="1200" cap="none" spc="0" normalizeH="0" baseline="0" noProof="0" dirty="0">
                  <a:ln w="3175">
                    <a:noFill/>
                  </a:ln>
                  <a:solidFill>
                    <a:srgbClr val="4B53BC"/>
                  </a:solidFill>
                  <a:effectLst/>
                  <a:uLnTx/>
                  <a:uFillTx/>
                  <a:latin typeface="Segoe UI" panose="020B0502040204020203" pitchFamily="34" charset="0"/>
                  <a:ea typeface="微软雅黑" panose="020B0503020204020204" pitchFamily="34" charset="-122"/>
                  <a:cs typeface="Segoe UI Light" panose="020B0502040204020203" pitchFamily="34" charset="0"/>
                </a:endParaRPr>
              </a:p>
            </p:txBody>
          </p:sp>
          <p:grpSp>
            <p:nvGrpSpPr>
              <p:cNvPr id="59" name="Group 58">
                <a:extLst>
                  <a:ext uri="{FF2B5EF4-FFF2-40B4-BE49-F238E27FC236}">
                    <a16:creationId xmlns:a16="http://schemas.microsoft.com/office/drawing/2014/main" id="{360F052E-2D90-40B3-AC9B-EADE1C781060}"/>
                  </a:ext>
                  <a:ext uri="{C183D7F6-B498-43B3-948B-1728B52AA6E4}">
                    <adec:decorative xmlns:adec="http://schemas.microsoft.com/office/drawing/2017/decorative" val="1"/>
                  </a:ext>
                </a:extLst>
              </p:cNvPr>
              <p:cNvGrpSpPr/>
              <p:nvPr/>
            </p:nvGrpSpPr>
            <p:grpSpPr>
              <a:xfrm>
                <a:off x="9215778" y="4865943"/>
                <a:ext cx="426030" cy="409671"/>
                <a:chOff x="6978016" y="2778837"/>
                <a:chExt cx="343198" cy="343198"/>
              </a:xfrm>
            </p:grpSpPr>
            <p:sp>
              <p:nvSpPr>
                <p:cNvPr id="60" name="question" title="Icon of a question mark">
                  <a:extLst>
                    <a:ext uri="{FF2B5EF4-FFF2-40B4-BE49-F238E27FC236}">
                      <a16:creationId xmlns:a16="http://schemas.microsoft.com/office/drawing/2014/main" id="{EBFDC7B0-A078-4FDA-B4BE-59AB208E74B3}"/>
                    </a:ext>
                  </a:extLst>
                </p:cNvPr>
                <p:cNvSpPr>
                  <a:spLocks noChangeAspect="1" noEditPoints="1"/>
                </p:cNvSpPr>
                <p:nvPr/>
              </p:nvSpPr>
              <p:spPr bwMode="auto">
                <a:xfrm>
                  <a:off x="7088781" y="2851434"/>
                  <a:ext cx="121668" cy="202919"/>
                </a:xfrm>
                <a:custGeom>
                  <a:avLst/>
                  <a:gdLst>
                    <a:gd name="T0" fmla="*/ 0 w 180"/>
                    <a:gd name="T1" fmla="*/ 90 h 340"/>
                    <a:gd name="T2" fmla="*/ 90 w 180"/>
                    <a:gd name="T3" fmla="*/ 0 h 340"/>
                    <a:gd name="T4" fmla="*/ 180 w 180"/>
                    <a:gd name="T5" fmla="*/ 90 h 340"/>
                    <a:gd name="T6" fmla="*/ 148 w 180"/>
                    <a:gd name="T7" fmla="*/ 156 h 340"/>
                    <a:gd name="T8" fmla="*/ 95 w 180"/>
                    <a:gd name="T9" fmla="*/ 217 h 340"/>
                    <a:gd name="T10" fmla="*/ 90 w 180"/>
                    <a:gd name="T11" fmla="*/ 279 h 340"/>
                    <a:gd name="T12" fmla="*/ 86 w 180"/>
                    <a:gd name="T13" fmla="*/ 340 h 340"/>
                    <a:gd name="T14" fmla="*/ 94 w 180"/>
                    <a:gd name="T15" fmla="*/ 340 h 340"/>
                    <a:gd name="T16" fmla="*/ 94 w 180"/>
                    <a:gd name="T17" fmla="*/ 332 h 340"/>
                    <a:gd name="T18" fmla="*/ 86 w 180"/>
                    <a:gd name="T19" fmla="*/ 332 h 340"/>
                    <a:gd name="T20" fmla="*/ 86 w 180"/>
                    <a:gd name="T21" fmla="*/ 34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0" h="340">
                      <a:moveTo>
                        <a:pt x="0" y="90"/>
                      </a:moveTo>
                      <a:cubicBezTo>
                        <a:pt x="0" y="40"/>
                        <a:pt x="40" y="0"/>
                        <a:pt x="90" y="0"/>
                      </a:cubicBezTo>
                      <a:cubicBezTo>
                        <a:pt x="139" y="0"/>
                        <a:pt x="180" y="40"/>
                        <a:pt x="180" y="90"/>
                      </a:cubicBezTo>
                      <a:cubicBezTo>
                        <a:pt x="180" y="116"/>
                        <a:pt x="169" y="138"/>
                        <a:pt x="148" y="156"/>
                      </a:cubicBezTo>
                      <a:cubicBezTo>
                        <a:pt x="148" y="156"/>
                        <a:pt x="109" y="186"/>
                        <a:pt x="95" y="217"/>
                      </a:cubicBezTo>
                      <a:cubicBezTo>
                        <a:pt x="86" y="236"/>
                        <a:pt x="90" y="279"/>
                        <a:pt x="90" y="279"/>
                      </a:cubicBezTo>
                      <a:moveTo>
                        <a:pt x="86" y="340"/>
                      </a:moveTo>
                      <a:cubicBezTo>
                        <a:pt x="94" y="340"/>
                        <a:pt x="94" y="340"/>
                        <a:pt x="94" y="340"/>
                      </a:cubicBezTo>
                      <a:cubicBezTo>
                        <a:pt x="94" y="332"/>
                        <a:pt x="94" y="332"/>
                        <a:pt x="94" y="332"/>
                      </a:cubicBezTo>
                      <a:cubicBezTo>
                        <a:pt x="86" y="332"/>
                        <a:pt x="86" y="332"/>
                        <a:pt x="86" y="332"/>
                      </a:cubicBezTo>
                      <a:lnTo>
                        <a:pt x="86" y="340"/>
                      </a:lnTo>
                      <a:close/>
                    </a:path>
                  </a:pathLst>
                </a:custGeom>
                <a:noFill/>
                <a:ln w="19050" cap="sq">
                  <a:solidFill>
                    <a:srgbClr val="5558B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2208" tIns="41103" rIns="82208" bIns="41103" numCol="1" anchor="t" anchorCtr="0" compatLnSpc="1">
                  <a:prstTxWarp prst="textNoShape">
                    <a:avLst/>
                  </a:prstTxWarp>
                </a:bodyPr>
                <a:lstStyle/>
                <a:p>
                  <a:pPr marL="0" marR="0" lvl="0" indent="0" algn="l" defTabSz="822005" rtl="0" eaLnBrk="1" fontAlgn="auto" latinLnBrk="0" hangingPunct="1">
                    <a:lnSpc>
                      <a:spcPct val="100000"/>
                    </a:lnSpc>
                    <a:spcBef>
                      <a:spcPts val="0"/>
                    </a:spcBef>
                    <a:spcAft>
                      <a:spcPts val="0"/>
                    </a:spcAft>
                    <a:buClrTx/>
                    <a:buSzTx/>
                    <a:buFontTx/>
                    <a:buNone/>
                    <a:tabLst/>
                    <a:defRPr/>
                  </a:pPr>
                  <a:endParaRPr kumimoji="0" lang="en-US" sz="1234" b="0" i="0" u="none" strike="noStrike" kern="1200" cap="none" spc="0" normalizeH="0" baseline="0" noProof="0">
                    <a:ln>
                      <a:noFill/>
                    </a:ln>
                    <a:solidFill>
                      <a:srgbClr val="282828"/>
                    </a:solidFill>
                    <a:effectLst/>
                    <a:uLnTx/>
                    <a:uFillTx/>
                    <a:latin typeface="Segoe UI" panose="020B0502040204020203" pitchFamily="34" charset="0"/>
                    <a:ea typeface="微软雅黑" panose="020B0503020204020204" pitchFamily="34" charset="-122"/>
                    <a:cs typeface="Segoe UI Light" panose="020B0502040204020203" pitchFamily="34" charset="0"/>
                  </a:endParaRPr>
                </a:p>
              </p:txBody>
            </p:sp>
            <p:sp>
              <p:nvSpPr>
                <p:cNvPr id="61" name="Oval 60" descr="Icon of question mark">
                  <a:extLst>
                    <a:ext uri="{FF2B5EF4-FFF2-40B4-BE49-F238E27FC236}">
                      <a16:creationId xmlns:a16="http://schemas.microsoft.com/office/drawing/2014/main" id="{F136EFB9-DFB8-446E-9944-4EA3E6C653B3}"/>
                    </a:ext>
                  </a:extLst>
                </p:cNvPr>
                <p:cNvSpPr/>
                <p:nvPr/>
              </p:nvSpPr>
              <p:spPr bwMode="auto">
                <a:xfrm>
                  <a:off x="6978016" y="2778837"/>
                  <a:ext cx="343198" cy="343198"/>
                </a:xfrm>
                <a:prstGeom prst="ellipse">
                  <a:avLst/>
                </a:prstGeom>
                <a:noFill/>
                <a:ln w="19050">
                  <a:solidFill>
                    <a:srgbClr val="4B53BC"/>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1927" rIns="0" bIns="41927" numCol="1" rtlCol="0" anchor="ctr" anchorCtr="0" compatLnSpc="1">
                  <a:prstTxWarp prst="textNoShape">
                    <a:avLst/>
                  </a:prstTxWarp>
                </a:bodyPr>
                <a:lstStyle/>
                <a:p>
                  <a:pPr marL="0" marR="0" lvl="0" indent="0" algn="ctr" defTabSz="838251" rtl="0" eaLnBrk="1" fontAlgn="base" latinLnBrk="0" hangingPunct="1">
                    <a:lnSpc>
                      <a:spcPct val="100000"/>
                    </a:lnSpc>
                    <a:spcBef>
                      <a:spcPct val="0"/>
                    </a:spcBef>
                    <a:spcAft>
                      <a:spcPct val="0"/>
                    </a:spcAft>
                    <a:buClrTx/>
                    <a:buSzTx/>
                    <a:buFontTx/>
                    <a:buNone/>
                    <a:tabLst/>
                    <a:defRPr/>
                  </a:pPr>
                  <a:endParaRPr kumimoji="0" lang="en-US" sz="1234" b="0" i="0" u="none" strike="noStrike" kern="1200" cap="none" spc="0" normalizeH="0" baseline="0" noProof="0">
                    <a:ln>
                      <a:noFill/>
                    </a:ln>
                    <a:solidFill>
                      <a:srgbClr val="282828"/>
                    </a:solidFill>
                    <a:effectLst/>
                    <a:uLnTx/>
                    <a:uFillTx/>
                    <a:latin typeface="Segoe UI" panose="020B0502040204020203" pitchFamily="34" charset="0"/>
                    <a:ea typeface="微软雅黑" panose="020B0503020204020204" pitchFamily="34" charset="-122"/>
                    <a:cs typeface="Segoe UI Light" panose="020B0502040204020203" pitchFamily="34" charset="0"/>
                  </a:endParaRPr>
                </a:p>
              </p:txBody>
            </p:sp>
          </p:grpSp>
        </p:grpSp>
        <p:grpSp>
          <p:nvGrpSpPr>
            <p:cNvPr id="62" name="Group 61">
              <a:extLst>
                <a:ext uri="{FF2B5EF4-FFF2-40B4-BE49-F238E27FC236}">
                  <a16:creationId xmlns:a16="http://schemas.microsoft.com/office/drawing/2014/main" id="{29DEFB98-1C9B-4BE9-A85F-C534974AF795}"/>
                </a:ext>
              </a:extLst>
            </p:cNvPr>
            <p:cNvGrpSpPr/>
            <p:nvPr/>
          </p:nvGrpSpPr>
          <p:grpSpPr>
            <a:xfrm>
              <a:off x="3222203" y="5595429"/>
              <a:ext cx="1963903" cy="416237"/>
              <a:chOff x="2413191" y="4765479"/>
              <a:chExt cx="1963903" cy="416237"/>
            </a:xfrm>
          </p:grpSpPr>
          <p:sp>
            <p:nvSpPr>
              <p:cNvPr id="63" name="TextBox 62">
                <a:extLst>
                  <a:ext uri="{FF2B5EF4-FFF2-40B4-BE49-F238E27FC236}">
                    <a16:creationId xmlns:a16="http://schemas.microsoft.com/office/drawing/2014/main" id="{675F58A3-13DD-4697-A956-D0EF90531540}"/>
                  </a:ext>
                  <a:ext uri="{C183D7F6-B498-43B3-948B-1728B52AA6E4}">
                    <adec:decorative xmlns:adec="http://schemas.microsoft.com/office/drawing/2017/decorative" val="1"/>
                  </a:ext>
                </a:extLst>
              </p:cNvPr>
              <p:cNvSpPr txBox="1"/>
              <p:nvPr/>
            </p:nvSpPr>
            <p:spPr>
              <a:xfrm>
                <a:off x="2914061" y="4895618"/>
                <a:ext cx="1463033" cy="215444"/>
              </a:xfrm>
              <a:prstGeom prst="rect">
                <a:avLst/>
              </a:prstGeom>
              <a:noFill/>
            </p:spPr>
            <p:txBody>
              <a:bodyPr wrap="square" lIns="0" tIns="0" rIns="0" bIns="0" rtlCol="0" anchor="ctr">
                <a:spAutoFit/>
              </a:bodyPr>
              <a:lstStyle/>
              <a:p>
                <a:pPr marL="0" marR="0" lvl="0" indent="0" algn="l" defTabSz="838009" rtl="0" eaLnBrk="1" fontAlgn="auto" latinLnBrk="0" hangingPunct="1">
                  <a:lnSpc>
                    <a:spcPct val="100000"/>
                  </a:lnSpc>
                  <a:spcBef>
                    <a:spcPts val="360"/>
                  </a:spcBef>
                  <a:spcAft>
                    <a:spcPts val="0"/>
                  </a:spcAft>
                  <a:buClrTx/>
                  <a:buSzPct val="90000"/>
                  <a:buFontTx/>
                  <a:buNone/>
                  <a:tabLst/>
                  <a:defRPr/>
                </a:pPr>
                <a:r>
                  <a:rPr kumimoji="0" lang="zh-CN" altLang="en-US" sz="1400" b="0" i="0" u="none" strike="noStrike" kern="1200" cap="none" spc="0" normalizeH="0" baseline="0" noProof="0">
                    <a:ln w="3175">
                      <a:noFill/>
                    </a:ln>
                    <a:solidFill>
                      <a:srgbClr val="4B53BC"/>
                    </a:solidFill>
                    <a:effectLst/>
                    <a:uLnTx/>
                    <a:uFillTx/>
                    <a:latin typeface="Segoe UI" panose="020B0502040204020203" pitchFamily="34" charset="0"/>
                    <a:ea typeface="微软雅黑" panose="020B0503020204020204" pitchFamily="34" charset="-122"/>
                    <a:cs typeface="Segoe UI Light" panose="020B0502040204020203" pitchFamily="34" charset="0"/>
                  </a:rPr>
                  <a:t>部门工具</a:t>
                </a:r>
                <a:endParaRPr kumimoji="0" lang="zh-CN" altLang="en-US" sz="1400" b="0" i="0" u="none" strike="noStrike" kern="1200" cap="none" spc="0" normalizeH="0" baseline="0" noProof="0" dirty="0">
                  <a:ln w="3175">
                    <a:noFill/>
                  </a:ln>
                  <a:solidFill>
                    <a:srgbClr val="4B53BC"/>
                  </a:solidFill>
                  <a:effectLst/>
                  <a:uLnTx/>
                  <a:uFillTx/>
                  <a:latin typeface="Segoe UI" panose="020B0502040204020203" pitchFamily="34" charset="0"/>
                  <a:ea typeface="微软雅黑" panose="020B0503020204020204" pitchFamily="34" charset="-122"/>
                  <a:cs typeface="Segoe UI Light" panose="020B0502040204020203" pitchFamily="34" charset="0"/>
                </a:endParaRPr>
              </a:p>
            </p:txBody>
          </p:sp>
          <p:sp>
            <p:nvSpPr>
              <p:cNvPr id="64" name="Telemarketer_E7B9" descr="Icon of person with headset">
                <a:extLst>
                  <a:ext uri="{FF2B5EF4-FFF2-40B4-BE49-F238E27FC236}">
                    <a16:creationId xmlns:a16="http://schemas.microsoft.com/office/drawing/2014/main" id="{0A985CA3-A2D8-4859-A12B-9B1436A66785}"/>
                  </a:ext>
                </a:extLst>
              </p:cNvPr>
              <p:cNvSpPr>
                <a:spLocks noChangeAspect="1" noEditPoints="1"/>
              </p:cNvSpPr>
              <p:nvPr/>
            </p:nvSpPr>
            <p:spPr bwMode="auto">
              <a:xfrm>
                <a:off x="2413191" y="4765479"/>
                <a:ext cx="349008" cy="416237"/>
              </a:xfrm>
              <a:custGeom>
                <a:avLst/>
                <a:gdLst>
                  <a:gd name="T0" fmla="*/ 0 w 3250"/>
                  <a:gd name="T1" fmla="*/ 3875 h 3875"/>
                  <a:gd name="T2" fmla="*/ 1625 w 3250"/>
                  <a:gd name="T3" fmla="*/ 2250 h 3875"/>
                  <a:gd name="T4" fmla="*/ 3250 w 3250"/>
                  <a:gd name="T5" fmla="*/ 3875 h 3875"/>
                  <a:gd name="T6" fmla="*/ 750 w 3250"/>
                  <a:gd name="T7" fmla="*/ 1750 h 3875"/>
                  <a:gd name="T8" fmla="*/ 750 w 3250"/>
                  <a:gd name="T9" fmla="*/ 750 h 3875"/>
                  <a:gd name="T10" fmla="*/ 500 w 3250"/>
                  <a:gd name="T11" fmla="*/ 500 h 3875"/>
                  <a:gd name="T12" fmla="*/ 250 w 3250"/>
                  <a:gd name="T13" fmla="*/ 750 h 3875"/>
                  <a:gd name="T14" fmla="*/ 250 w 3250"/>
                  <a:gd name="T15" fmla="*/ 1500 h 3875"/>
                  <a:gd name="T16" fmla="*/ 500 w 3250"/>
                  <a:gd name="T17" fmla="*/ 1750 h 3875"/>
                  <a:gd name="T18" fmla="*/ 1500 w 3250"/>
                  <a:gd name="T19" fmla="*/ 1750 h 3875"/>
                  <a:gd name="T20" fmla="*/ 690 w 3250"/>
                  <a:gd name="T21" fmla="*/ 1751 h 3875"/>
                  <a:gd name="T22" fmla="*/ 1625 w 3250"/>
                  <a:gd name="T23" fmla="*/ 2250 h 3875"/>
                  <a:gd name="T24" fmla="*/ 2750 w 3250"/>
                  <a:gd name="T25" fmla="*/ 1125 h 3875"/>
                  <a:gd name="T26" fmla="*/ 1625 w 3250"/>
                  <a:gd name="T27" fmla="*/ 0 h 3875"/>
                  <a:gd name="T28" fmla="*/ 689 w 3250"/>
                  <a:gd name="T29" fmla="*/ 500 h 38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50" h="3875">
                    <a:moveTo>
                      <a:pt x="0" y="3875"/>
                    </a:moveTo>
                    <a:cubicBezTo>
                      <a:pt x="0" y="2978"/>
                      <a:pt x="728" y="2250"/>
                      <a:pt x="1625" y="2250"/>
                    </a:cubicBezTo>
                    <a:cubicBezTo>
                      <a:pt x="2522" y="2250"/>
                      <a:pt x="3250" y="2978"/>
                      <a:pt x="3250" y="3875"/>
                    </a:cubicBezTo>
                    <a:moveTo>
                      <a:pt x="750" y="1750"/>
                    </a:moveTo>
                    <a:cubicBezTo>
                      <a:pt x="750" y="750"/>
                      <a:pt x="750" y="750"/>
                      <a:pt x="750" y="750"/>
                    </a:cubicBezTo>
                    <a:cubicBezTo>
                      <a:pt x="750" y="612"/>
                      <a:pt x="638" y="500"/>
                      <a:pt x="500" y="500"/>
                    </a:cubicBezTo>
                    <a:cubicBezTo>
                      <a:pt x="362" y="500"/>
                      <a:pt x="250" y="612"/>
                      <a:pt x="250" y="750"/>
                    </a:cubicBezTo>
                    <a:cubicBezTo>
                      <a:pt x="250" y="1500"/>
                      <a:pt x="250" y="1500"/>
                      <a:pt x="250" y="1500"/>
                    </a:cubicBezTo>
                    <a:cubicBezTo>
                      <a:pt x="250" y="1638"/>
                      <a:pt x="362" y="1750"/>
                      <a:pt x="500" y="1750"/>
                    </a:cubicBezTo>
                    <a:cubicBezTo>
                      <a:pt x="1500" y="1750"/>
                      <a:pt x="1500" y="1750"/>
                      <a:pt x="1500" y="1750"/>
                    </a:cubicBezTo>
                    <a:moveTo>
                      <a:pt x="690" y="1751"/>
                    </a:moveTo>
                    <a:cubicBezTo>
                      <a:pt x="892" y="2052"/>
                      <a:pt x="1235" y="2250"/>
                      <a:pt x="1625" y="2250"/>
                    </a:cubicBezTo>
                    <a:cubicBezTo>
                      <a:pt x="2246" y="2250"/>
                      <a:pt x="2750" y="1746"/>
                      <a:pt x="2750" y="1125"/>
                    </a:cubicBezTo>
                    <a:cubicBezTo>
                      <a:pt x="2750" y="504"/>
                      <a:pt x="2246" y="0"/>
                      <a:pt x="1625" y="0"/>
                    </a:cubicBezTo>
                    <a:cubicBezTo>
                      <a:pt x="1235" y="0"/>
                      <a:pt x="891" y="199"/>
                      <a:pt x="689" y="500"/>
                    </a:cubicBezTo>
                  </a:path>
                </a:pathLst>
              </a:custGeom>
              <a:noFill/>
              <a:ln w="19050" cap="sq">
                <a:solidFill>
                  <a:srgbClr val="4B53B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panose="020B0502040204020203" pitchFamily="34" charset="0"/>
                  <a:ea typeface="微软雅黑" panose="020B0503020204020204" pitchFamily="34" charset="-122"/>
                  <a:cs typeface="+mn-cs"/>
                </a:endParaRPr>
              </a:p>
            </p:txBody>
          </p:sp>
        </p:grpSp>
        <p:grpSp>
          <p:nvGrpSpPr>
            <p:cNvPr id="65" name="Group 64">
              <a:extLst>
                <a:ext uri="{FF2B5EF4-FFF2-40B4-BE49-F238E27FC236}">
                  <a16:creationId xmlns:a16="http://schemas.microsoft.com/office/drawing/2014/main" id="{786F4683-DFBE-4072-9C4A-91AD29E68A3A}"/>
                </a:ext>
              </a:extLst>
            </p:cNvPr>
            <p:cNvGrpSpPr/>
            <p:nvPr/>
          </p:nvGrpSpPr>
          <p:grpSpPr>
            <a:xfrm>
              <a:off x="5337968" y="5635798"/>
              <a:ext cx="1619569" cy="372569"/>
              <a:chOff x="4727649" y="4875861"/>
              <a:chExt cx="1619569" cy="372569"/>
            </a:xfrm>
          </p:grpSpPr>
          <p:sp>
            <p:nvSpPr>
              <p:cNvPr id="66" name="TextBox 65">
                <a:extLst>
                  <a:ext uri="{FF2B5EF4-FFF2-40B4-BE49-F238E27FC236}">
                    <a16:creationId xmlns:a16="http://schemas.microsoft.com/office/drawing/2014/main" id="{230703B9-A6F7-426B-9288-08F94DDCB645}"/>
                  </a:ext>
                  <a:ext uri="{C183D7F6-B498-43B3-948B-1728B52AA6E4}">
                    <adec:decorative xmlns:adec="http://schemas.microsoft.com/office/drawing/2017/decorative" val="1"/>
                  </a:ext>
                </a:extLst>
              </p:cNvPr>
              <p:cNvSpPr txBox="1"/>
              <p:nvPr/>
            </p:nvSpPr>
            <p:spPr>
              <a:xfrm>
                <a:off x="5400437" y="4954422"/>
                <a:ext cx="946781" cy="215444"/>
              </a:xfrm>
              <a:prstGeom prst="rect">
                <a:avLst/>
              </a:prstGeom>
              <a:noFill/>
            </p:spPr>
            <p:txBody>
              <a:bodyPr wrap="square" lIns="0" tIns="0" rIns="0" bIns="0" rtlCol="0" anchor="ctr">
                <a:spAutoFit/>
              </a:bodyPr>
              <a:lstStyle/>
              <a:p>
                <a:pPr marL="0" marR="0" lvl="0" indent="0" algn="l" defTabSz="838009" rtl="0" eaLnBrk="1" fontAlgn="auto" latinLnBrk="0" hangingPunct="1">
                  <a:lnSpc>
                    <a:spcPct val="100000"/>
                  </a:lnSpc>
                  <a:spcBef>
                    <a:spcPts val="360"/>
                  </a:spcBef>
                  <a:spcAft>
                    <a:spcPts val="0"/>
                  </a:spcAft>
                  <a:buClrTx/>
                  <a:buSzPct val="90000"/>
                  <a:buFontTx/>
                  <a:buNone/>
                  <a:tabLst/>
                  <a:defRPr/>
                </a:pPr>
                <a:r>
                  <a:rPr kumimoji="0" lang="zh-CN" altLang="en-US" sz="1400" b="0" i="0" u="none" strike="noStrike" kern="1200" cap="none" spc="0" normalizeH="0" baseline="0" noProof="0">
                    <a:ln w="3175">
                      <a:noFill/>
                    </a:ln>
                    <a:solidFill>
                      <a:srgbClr val="4B53BC"/>
                    </a:solidFill>
                    <a:effectLst/>
                    <a:uLnTx/>
                    <a:uFillTx/>
                    <a:latin typeface="Segoe UI" panose="020B0502040204020203" pitchFamily="34" charset="0"/>
                    <a:ea typeface="微软雅黑" panose="020B0503020204020204" pitchFamily="34" charset="-122"/>
                    <a:cs typeface="Segoe UI Light" panose="020B0502040204020203" pitchFamily="34" charset="0"/>
                  </a:rPr>
                  <a:t>员工资源</a:t>
                </a:r>
                <a:endParaRPr kumimoji="0" lang="zh-CN" altLang="en-US" sz="1400" b="0" i="0" u="none" strike="noStrike" kern="1200" cap="none" spc="0" normalizeH="0" baseline="0" noProof="0" dirty="0">
                  <a:ln w="3175">
                    <a:noFill/>
                  </a:ln>
                  <a:solidFill>
                    <a:srgbClr val="4B53BC"/>
                  </a:solidFill>
                  <a:effectLst/>
                  <a:uLnTx/>
                  <a:uFillTx/>
                  <a:latin typeface="Segoe UI" panose="020B0502040204020203" pitchFamily="34" charset="0"/>
                  <a:ea typeface="微软雅黑" panose="020B0503020204020204" pitchFamily="34" charset="-122"/>
                  <a:cs typeface="Segoe UI Light" panose="020B0502040204020203" pitchFamily="34" charset="0"/>
                </a:endParaRPr>
              </a:p>
            </p:txBody>
          </p:sp>
          <p:sp>
            <p:nvSpPr>
              <p:cNvPr id="67" name="ContactCard_EEBD" descr="Icon of ID card">
                <a:extLst>
                  <a:ext uri="{FF2B5EF4-FFF2-40B4-BE49-F238E27FC236}">
                    <a16:creationId xmlns:a16="http://schemas.microsoft.com/office/drawing/2014/main" id="{A7DD6CF8-14EA-47ED-B816-59ACB160E6B3}"/>
                  </a:ext>
                </a:extLst>
              </p:cNvPr>
              <p:cNvSpPr>
                <a:spLocks noChangeAspect="1" noEditPoints="1"/>
              </p:cNvSpPr>
              <p:nvPr/>
            </p:nvSpPr>
            <p:spPr bwMode="auto">
              <a:xfrm>
                <a:off x="4727649" y="4875861"/>
                <a:ext cx="507714" cy="372569"/>
              </a:xfrm>
              <a:custGeom>
                <a:avLst/>
                <a:gdLst>
                  <a:gd name="T0" fmla="*/ 2121 w 3742"/>
                  <a:gd name="T1" fmla="*/ 998 h 2744"/>
                  <a:gd name="T2" fmla="*/ 3368 w 3742"/>
                  <a:gd name="T3" fmla="*/ 998 h 2744"/>
                  <a:gd name="T4" fmla="*/ 2121 w 3742"/>
                  <a:gd name="T5" fmla="*/ 1746 h 2744"/>
                  <a:gd name="T6" fmla="*/ 2869 w 3742"/>
                  <a:gd name="T7" fmla="*/ 1746 h 2744"/>
                  <a:gd name="T8" fmla="*/ 3742 w 3742"/>
                  <a:gd name="T9" fmla="*/ 0 h 2744"/>
                  <a:gd name="T10" fmla="*/ 0 w 3742"/>
                  <a:gd name="T11" fmla="*/ 0 h 2744"/>
                  <a:gd name="T12" fmla="*/ 0 w 3742"/>
                  <a:gd name="T13" fmla="*/ 2744 h 2744"/>
                  <a:gd name="T14" fmla="*/ 3742 w 3742"/>
                  <a:gd name="T15" fmla="*/ 2744 h 2744"/>
                  <a:gd name="T16" fmla="*/ 3742 w 3742"/>
                  <a:gd name="T17" fmla="*/ 0 h 2744"/>
                  <a:gd name="T18" fmla="*/ 1123 w 3742"/>
                  <a:gd name="T19" fmla="*/ 748 h 2744"/>
                  <a:gd name="T20" fmla="*/ 748 w 3742"/>
                  <a:gd name="T21" fmla="*/ 1123 h 2744"/>
                  <a:gd name="T22" fmla="*/ 1123 w 3742"/>
                  <a:gd name="T23" fmla="*/ 1497 h 2744"/>
                  <a:gd name="T24" fmla="*/ 1497 w 3742"/>
                  <a:gd name="T25" fmla="*/ 1123 h 2744"/>
                  <a:gd name="T26" fmla="*/ 1123 w 3742"/>
                  <a:gd name="T27" fmla="*/ 748 h 2744"/>
                  <a:gd name="T28" fmla="*/ 1746 w 3742"/>
                  <a:gd name="T29" fmla="*/ 2121 h 2744"/>
                  <a:gd name="T30" fmla="*/ 1123 w 3742"/>
                  <a:gd name="T31" fmla="*/ 1497 h 2744"/>
                  <a:gd name="T32" fmla="*/ 499 w 3742"/>
                  <a:gd name="T33" fmla="*/ 2121 h 27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742" h="2744">
                    <a:moveTo>
                      <a:pt x="2121" y="998"/>
                    </a:moveTo>
                    <a:cubicBezTo>
                      <a:pt x="3368" y="998"/>
                      <a:pt x="3368" y="998"/>
                      <a:pt x="3368" y="998"/>
                    </a:cubicBezTo>
                    <a:moveTo>
                      <a:pt x="2121" y="1746"/>
                    </a:moveTo>
                    <a:cubicBezTo>
                      <a:pt x="2869" y="1746"/>
                      <a:pt x="2869" y="1746"/>
                      <a:pt x="2869" y="1746"/>
                    </a:cubicBezTo>
                    <a:moveTo>
                      <a:pt x="3742" y="0"/>
                    </a:moveTo>
                    <a:cubicBezTo>
                      <a:pt x="0" y="0"/>
                      <a:pt x="0" y="0"/>
                      <a:pt x="0" y="0"/>
                    </a:cubicBezTo>
                    <a:cubicBezTo>
                      <a:pt x="0" y="2744"/>
                      <a:pt x="0" y="2744"/>
                      <a:pt x="0" y="2744"/>
                    </a:cubicBezTo>
                    <a:cubicBezTo>
                      <a:pt x="3742" y="2744"/>
                      <a:pt x="3742" y="2744"/>
                      <a:pt x="3742" y="2744"/>
                    </a:cubicBezTo>
                    <a:lnTo>
                      <a:pt x="3742" y="0"/>
                    </a:lnTo>
                    <a:close/>
                    <a:moveTo>
                      <a:pt x="1123" y="748"/>
                    </a:moveTo>
                    <a:cubicBezTo>
                      <a:pt x="916" y="748"/>
                      <a:pt x="748" y="916"/>
                      <a:pt x="748" y="1123"/>
                    </a:cubicBezTo>
                    <a:cubicBezTo>
                      <a:pt x="748" y="1329"/>
                      <a:pt x="916" y="1497"/>
                      <a:pt x="1123" y="1497"/>
                    </a:cubicBezTo>
                    <a:cubicBezTo>
                      <a:pt x="1329" y="1497"/>
                      <a:pt x="1497" y="1329"/>
                      <a:pt x="1497" y="1123"/>
                    </a:cubicBezTo>
                    <a:cubicBezTo>
                      <a:pt x="1497" y="916"/>
                      <a:pt x="1329" y="748"/>
                      <a:pt x="1123" y="748"/>
                    </a:cubicBezTo>
                    <a:close/>
                    <a:moveTo>
                      <a:pt x="1746" y="2121"/>
                    </a:moveTo>
                    <a:cubicBezTo>
                      <a:pt x="1746" y="1776"/>
                      <a:pt x="1467" y="1497"/>
                      <a:pt x="1123" y="1497"/>
                    </a:cubicBezTo>
                    <a:cubicBezTo>
                      <a:pt x="778" y="1497"/>
                      <a:pt x="499" y="1776"/>
                      <a:pt x="499" y="2121"/>
                    </a:cubicBezTo>
                  </a:path>
                </a:pathLst>
              </a:custGeom>
              <a:noFill/>
              <a:ln w="19050" cap="sq">
                <a:solidFill>
                  <a:srgbClr val="4B53B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panose="020B0502040204020203" pitchFamily="34" charset="0"/>
                  <a:ea typeface="微软雅黑" panose="020B0503020204020204" pitchFamily="34" charset="-122"/>
                  <a:cs typeface="+mn-cs"/>
                </a:endParaRPr>
              </a:p>
            </p:txBody>
          </p:sp>
        </p:grpSp>
        <p:grpSp>
          <p:nvGrpSpPr>
            <p:cNvPr id="68" name="Group 67">
              <a:extLst>
                <a:ext uri="{FF2B5EF4-FFF2-40B4-BE49-F238E27FC236}">
                  <a16:creationId xmlns:a16="http://schemas.microsoft.com/office/drawing/2014/main" id="{1F1FC6CB-6DE1-448C-9212-E8E364D858EF}"/>
                </a:ext>
              </a:extLst>
            </p:cNvPr>
            <p:cNvGrpSpPr/>
            <p:nvPr/>
          </p:nvGrpSpPr>
          <p:grpSpPr>
            <a:xfrm>
              <a:off x="7422499" y="5606638"/>
              <a:ext cx="1746800" cy="401950"/>
              <a:chOff x="6974859" y="4827883"/>
              <a:chExt cx="1746800" cy="401950"/>
            </a:xfrm>
          </p:grpSpPr>
          <p:sp>
            <p:nvSpPr>
              <p:cNvPr id="69" name="TextBox 68">
                <a:extLst>
                  <a:ext uri="{FF2B5EF4-FFF2-40B4-BE49-F238E27FC236}">
                    <a16:creationId xmlns:a16="http://schemas.microsoft.com/office/drawing/2014/main" id="{253ADD78-34E5-4A9D-9308-DE0ACF72A61C}"/>
                  </a:ext>
                  <a:ext uri="{C183D7F6-B498-43B3-948B-1728B52AA6E4}">
                    <adec:decorative xmlns:adec="http://schemas.microsoft.com/office/drawing/2017/decorative" val="1"/>
                  </a:ext>
                </a:extLst>
              </p:cNvPr>
              <p:cNvSpPr txBox="1"/>
              <p:nvPr/>
            </p:nvSpPr>
            <p:spPr>
              <a:xfrm>
                <a:off x="7595986" y="4935604"/>
                <a:ext cx="1125673" cy="215444"/>
              </a:xfrm>
              <a:prstGeom prst="rect">
                <a:avLst/>
              </a:prstGeom>
              <a:noFill/>
            </p:spPr>
            <p:txBody>
              <a:bodyPr wrap="square" lIns="0" tIns="0" rIns="0" bIns="0" rtlCol="0" anchor="ctr">
                <a:spAutoFit/>
              </a:bodyPr>
              <a:lstStyle/>
              <a:p>
                <a:pPr marL="0" marR="0" lvl="0" indent="0" algn="l" defTabSz="838009" rtl="0" eaLnBrk="1" fontAlgn="auto" latinLnBrk="0" hangingPunct="1">
                  <a:lnSpc>
                    <a:spcPct val="100000"/>
                  </a:lnSpc>
                  <a:spcBef>
                    <a:spcPts val="360"/>
                  </a:spcBef>
                  <a:spcAft>
                    <a:spcPts val="0"/>
                  </a:spcAft>
                  <a:buClrTx/>
                  <a:buSzPct val="90000"/>
                  <a:buFontTx/>
                  <a:buNone/>
                  <a:tabLst/>
                  <a:defRPr/>
                </a:pPr>
                <a:r>
                  <a:rPr kumimoji="0" lang="zh-CN" altLang="en-US" sz="1400" b="0" i="0" u="none" strike="noStrike" kern="1200" cap="none" spc="0" normalizeH="0" baseline="0" noProof="0">
                    <a:ln w="3175">
                      <a:noFill/>
                    </a:ln>
                    <a:solidFill>
                      <a:srgbClr val="4B53BC"/>
                    </a:solidFill>
                    <a:effectLst/>
                    <a:uLnTx/>
                    <a:uFillTx/>
                    <a:latin typeface="Segoe UI" panose="020B0502040204020203" pitchFamily="34" charset="0"/>
                    <a:ea typeface="微软雅黑" panose="020B0503020204020204" pitchFamily="34" charset="-122"/>
                    <a:cs typeface="Segoe UI Light" panose="020B0502040204020203" pitchFamily="34" charset="0"/>
                  </a:rPr>
                  <a:t>流程和工作流</a:t>
                </a:r>
                <a:endParaRPr kumimoji="0" lang="zh-CN" altLang="en-US" sz="1400" b="0" i="0" u="none" strike="noStrike" kern="1200" cap="none" spc="0" normalizeH="0" baseline="0" noProof="0" dirty="0">
                  <a:ln w="3175">
                    <a:noFill/>
                  </a:ln>
                  <a:solidFill>
                    <a:srgbClr val="4B53BC"/>
                  </a:solidFill>
                  <a:effectLst/>
                  <a:uLnTx/>
                  <a:uFillTx/>
                  <a:latin typeface="Segoe UI" panose="020B0502040204020203" pitchFamily="34" charset="0"/>
                  <a:ea typeface="微软雅黑" panose="020B0503020204020204" pitchFamily="34" charset="-122"/>
                  <a:cs typeface="Segoe UI Light" panose="020B0502040204020203" pitchFamily="34" charset="0"/>
                </a:endParaRPr>
              </a:p>
            </p:txBody>
          </p:sp>
          <p:sp>
            <p:nvSpPr>
              <p:cNvPr id="70" name="Processing_E9F5" descr="Icon of gears">
                <a:extLst>
                  <a:ext uri="{FF2B5EF4-FFF2-40B4-BE49-F238E27FC236}">
                    <a16:creationId xmlns:a16="http://schemas.microsoft.com/office/drawing/2014/main" id="{712B5EB6-33CA-4CF6-A432-FE6D99072CFF}"/>
                  </a:ext>
                </a:extLst>
              </p:cNvPr>
              <p:cNvSpPr>
                <a:spLocks noChangeAspect="1" noEditPoints="1"/>
              </p:cNvSpPr>
              <p:nvPr/>
            </p:nvSpPr>
            <p:spPr bwMode="auto">
              <a:xfrm>
                <a:off x="6974859" y="4827883"/>
                <a:ext cx="461516" cy="401950"/>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9050" cap="flat">
                <a:solidFill>
                  <a:srgbClr val="4B53B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panose="020B0502040204020203" pitchFamily="34" charset="0"/>
                  <a:ea typeface="微软雅黑" panose="020B0503020204020204" pitchFamily="34" charset="-122"/>
                  <a:cs typeface="+mn-cs"/>
                </a:endParaRPr>
              </a:p>
            </p:txBody>
          </p:sp>
        </p:grpSp>
      </p:grpSp>
      <p:sp>
        <p:nvSpPr>
          <p:cNvPr id="12" name="Rectangle 11">
            <a:extLst>
              <a:ext uri="{FF2B5EF4-FFF2-40B4-BE49-F238E27FC236}">
                <a16:creationId xmlns:a16="http://schemas.microsoft.com/office/drawing/2014/main" id="{59066F91-D463-45D4-AB36-D0DDF8B106F8}"/>
              </a:ext>
            </a:extLst>
          </p:cNvPr>
          <p:cNvSpPr/>
          <p:nvPr/>
        </p:nvSpPr>
        <p:spPr bwMode="auto">
          <a:xfrm>
            <a:off x="1315011" y="3520066"/>
            <a:ext cx="1455251" cy="1568111"/>
          </a:xfrm>
          <a:prstGeom prst="rect">
            <a:avLst/>
          </a:prstGeom>
          <a:solidFill>
            <a:srgbClr val="5558AF">
              <a:alpha val="22000"/>
            </a:srgbClr>
          </a:solidFill>
          <a:ln>
            <a:solidFill>
              <a:srgbClr val="D3D5E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zh-CN" altLang="en-US" sz="1600" b="1" i="0" u="none" strike="noStrike" kern="1200" cap="none" spc="0" normalizeH="0" baseline="0" noProof="0">
                <a:ln>
                  <a:noFill/>
                </a:ln>
                <a:solidFill>
                  <a:srgbClr val="1A1A1A"/>
                </a:solidFill>
                <a:effectLst/>
                <a:uLnTx/>
                <a:uFillTx/>
                <a:latin typeface="Segoe UI Semibold" panose="020B0702040204020203" pitchFamily="34" charset="0"/>
                <a:ea typeface="微软雅黑" panose="020B0503020204020204" pitchFamily="34" charset="-122"/>
                <a:cs typeface="Segoe UI" pitchFamily="34" charset="0"/>
              </a:rPr>
              <a:t>低代码应用和工作流</a:t>
            </a: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zh-CN" altLang="en-US" sz="1600" b="1" i="0" u="none" strike="noStrike" kern="1200" cap="none" spc="0" normalizeH="0" baseline="0" noProof="0">
              <a:ln>
                <a:noFill/>
              </a:ln>
              <a:solidFill>
                <a:srgbClr val="1A1A1A"/>
              </a:solidFill>
              <a:effectLst/>
              <a:uLnTx/>
              <a:uFillTx/>
              <a:latin typeface="Segoe UI Semibold" panose="020B0702040204020203" pitchFamily="34" charset="0"/>
              <a:ea typeface="微软雅黑" panose="020B0503020204020204" pitchFamily="34" charset="-122"/>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altLang="zh-CN" sz="1600" b="1" i="0" u="none" strike="noStrike" kern="1200" cap="none" spc="0" normalizeH="0" baseline="0" noProof="0">
                <a:ln>
                  <a:noFill/>
                </a:ln>
                <a:solidFill>
                  <a:srgbClr val="1A1A1A"/>
                </a:solidFill>
                <a:effectLst/>
                <a:uLnTx/>
                <a:uFillTx/>
                <a:latin typeface="Segoe UI Semibold" panose="020B0702040204020203" pitchFamily="34" charset="0"/>
                <a:ea typeface="微软雅黑" panose="020B0503020204020204" pitchFamily="34" charset="-122"/>
                <a:cs typeface="Segoe UI" pitchFamily="34" charset="0"/>
              </a:rPr>
              <a:t>(Power Platform)</a:t>
            </a:r>
            <a:endParaRPr kumimoji="0" lang="zh-CN" altLang="en-US" sz="1600" b="1" i="0" u="none" strike="noStrike" kern="1200" cap="none" spc="0" normalizeH="0" baseline="0" noProof="0" dirty="0">
              <a:ln>
                <a:noFill/>
              </a:ln>
              <a:solidFill>
                <a:srgbClr val="1A1A1A"/>
              </a:solidFill>
              <a:effectLst/>
              <a:uLnTx/>
              <a:uFillTx/>
              <a:latin typeface="Segoe UI Semibold" panose="020B0702040204020203" pitchFamily="34" charset="0"/>
              <a:ea typeface="微软雅黑" panose="020B0503020204020204" pitchFamily="34" charset="-122"/>
              <a:cs typeface="Segoe UI" pitchFamily="34" charset="0"/>
            </a:endParaRPr>
          </a:p>
        </p:txBody>
      </p:sp>
      <p:grpSp>
        <p:nvGrpSpPr>
          <p:cNvPr id="3" name="Group 2">
            <a:extLst>
              <a:ext uri="{FF2B5EF4-FFF2-40B4-BE49-F238E27FC236}">
                <a16:creationId xmlns:a16="http://schemas.microsoft.com/office/drawing/2014/main" id="{839B72AA-09F2-473C-A21E-30960964727C}"/>
              </a:ext>
            </a:extLst>
          </p:cNvPr>
          <p:cNvGrpSpPr/>
          <p:nvPr/>
        </p:nvGrpSpPr>
        <p:grpSpPr>
          <a:xfrm>
            <a:off x="10380389" y="3890151"/>
            <a:ext cx="827940" cy="827940"/>
            <a:chOff x="10813968" y="3912056"/>
            <a:chExt cx="827940" cy="827940"/>
          </a:xfrm>
        </p:grpSpPr>
        <p:sp>
          <p:nvSpPr>
            <p:cNvPr id="146" name="Oval 145">
              <a:extLst>
                <a:ext uri="{FF2B5EF4-FFF2-40B4-BE49-F238E27FC236}">
                  <a16:creationId xmlns:a16="http://schemas.microsoft.com/office/drawing/2014/main" id="{76CCCF32-4528-4B54-B9E9-AA4E7A6EFD84}"/>
                </a:ext>
              </a:extLst>
            </p:cNvPr>
            <p:cNvSpPr/>
            <p:nvPr/>
          </p:nvSpPr>
          <p:spPr bwMode="auto">
            <a:xfrm>
              <a:off x="10813968" y="3912056"/>
              <a:ext cx="827940" cy="827940"/>
            </a:xfrm>
            <a:prstGeom prst="ellipse">
              <a:avLst/>
            </a:prstGeom>
            <a:solidFill>
              <a:srgbClr val="14848F"/>
            </a:solidFill>
            <a:ln w="9525" cap="flat" cmpd="sng" algn="ctr">
              <a:noFill/>
              <a:prstDash val="solid"/>
            </a:ln>
            <a:effectLst>
              <a:outerShdw blurRad="63500" dist="38100" dir="2700000" algn="tl" rotWithShape="0">
                <a:prstClr val="black">
                  <a:alpha val="20000"/>
                </a:prstClr>
              </a:outerShdw>
            </a:effectLst>
          </p:spPr>
          <p:txBody>
            <a:bodyPr rot="0" spcFirstLastPara="0" vert="horz" wrap="square" lIns="164502" tIns="131603" rIns="164502" bIns="131603" numCol="1" spcCol="0" rtlCol="0" fromWordArt="0" anchor="ctr" anchorCtr="0" forceAA="0" compatLnSpc="1">
              <a:prstTxWarp prst="textNoShape">
                <a:avLst/>
              </a:prstTxWarp>
              <a:noAutofit/>
            </a:bodyPr>
            <a:lstStyle/>
            <a:p>
              <a:pPr marL="0" marR="0" lvl="0" indent="0" algn="l" defTabSz="838651" rtl="0" eaLnBrk="1" fontAlgn="base" latinLnBrk="0" hangingPunct="1">
                <a:lnSpc>
                  <a:spcPct val="100000"/>
                </a:lnSpc>
                <a:spcBef>
                  <a:spcPct val="0"/>
                </a:spcBef>
                <a:spcAft>
                  <a:spcPct val="0"/>
                </a:spcAft>
                <a:buClrTx/>
                <a:buSzTx/>
                <a:buFontTx/>
                <a:buNone/>
                <a:tabLst/>
                <a:defRPr/>
              </a:pPr>
              <a:endParaRPr kumimoji="0" lang="en-US" sz="1799" b="0" i="0" u="none" strike="noStrike" kern="0" cap="none" spc="0" normalizeH="0" baseline="0" noProof="0">
                <a:ln>
                  <a:noFill/>
                </a:ln>
                <a:solidFill>
                  <a:srgbClr val="1A1A1A"/>
                </a:solidFill>
                <a:effectLst/>
                <a:uLnTx/>
                <a:uFillTx/>
                <a:latin typeface="Segoe UI" panose="020B0502040204020203" pitchFamily="34" charset="0"/>
                <a:ea typeface="微软雅黑" panose="020B0503020204020204" pitchFamily="34" charset="-122"/>
                <a:cs typeface="Segoe UI" pitchFamily="34" charset="0"/>
              </a:endParaRPr>
            </a:p>
          </p:txBody>
        </p:sp>
        <p:pic>
          <p:nvPicPr>
            <p:cNvPr id="147" name="Picture 146" descr="A picture containing drawing&#10;&#10;Description automatically generated">
              <a:extLst>
                <a:ext uri="{FF2B5EF4-FFF2-40B4-BE49-F238E27FC236}">
                  <a16:creationId xmlns:a16="http://schemas.microsoft.com/office/drawing/2014/main" id="{6D1B7CAC-CBDD-450C-A42B-ABF4BA490D9C}"/>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1013658" y="4112463"/>
              <a:ext cx="427127" cy="427127"/>
            </a:xfrm>
            <a:prstGeom prst="rect">
              <a:avLst/>
            </a:prstGeom>
          </p:spPr>
        </p:pic>
      </p:grpSp>
      <p:sp>
        <p:nvSpPr>
          <p:cNvPr id="148" name="Rectangle 147">
            <a:extLst>
              <a:ext uri="{FF2B5EF4-FFF2-40B4-BE49-F238E27FC236}">
                <a16:creationId xmlns:a16="http://schemas.microsoft.com/office/drawing/2014/main" id="{8DC8192E-2983-4B1E-A942-324207F48974}"/>
              </a:ext>
            </a:extLst>
          </p:cNvPr>
          <p:cNvSpPr/>
          <p:nvPr/>
        </p:nvSpPr>
        <p:spPr bwMode="auto">
          <a:xfrm>
            <a:off x="9218684" y="1770868"/>
            <a:ext cx="182880" cy="182880"/>
          </a:xfrm>
          <a:prstGeom prst="rect">
            <a:avLst/>
          </a:prstGeom>
          <a:solidFill>
            <a:srgbClr val="5159BF">
              <a:alpha val="6000"/>
            </a:srgbClr>
          </a:solidFill>
          <a:ln w="15875">
            <a:solidFill>
              <a:srgbClr val="5159BF"/>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4400" b="0" i="0" u="none" strike="noStrike" kern="1200" cap="none" spc="0" normalizeH="0" baseline="0" noProof="0" err="1">
              <a:ln>
                <a:noFill/>
              </a:ln>
              <a:solidFill>
                <a:srgbClr val="1A1A1A"/>
              </a:solidFill>
              <a:effectLst/>
              <a:uLnTx/>
              <a:uFillTx/>
              <a:latin typeface="Segoe UI" panose="020B0502040204020203" pitchFamily="34" charset="0"/>
              <a:ea typeface="微软雅黑" panose="020B0503020204020204" pitchFamily="34" charset="-122"/>
              <a:cs typeface="Segoe UI" pitchFamily="34" charset="0"/>
            </a:endParaRPr>
          </a:p>
        </p:txBody>
      </p:sp>
      <p:sp>
        <p:nvSpPr>
          <p:cNvPr id="149" name="TextBox 148">
            <a:extLst>
              <a:ext uri="{FF2B5EF4-FFF2-40B4-BE49-F238E27FC236}">
                <a16:creationId xmlns:a16="http://schemas.microsoft.com/office/drawing/2014/main" id="{92B294FF-FC0C-466B-ADCB-0F5600FC3919}"/>
              </a:ext>
            </a:extLst>
          </p:cNvPr>
          <p:cNvSpPr txBox="1"/>
          <p:nvPr/>
        </p:nvSpPr>
        <p:spPr>
          <a:xfrm>
            <a:off x="9506915" y="1793418"/>
            <a:ext cx="2146084" cy="193899"/>
          </a:xfrm>
          <a:prstGeom prst="rect">
            <a:avLst/>
          </a:prstGeom>
          <a:noFill/>
        </p:spPr>
        <p:txBody>
          <a:bodyPr wrap="square" lIns="0" tIns="0" rIns="0" bIns="0"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zh-CN" altLang="en-US" sz="1400" b="0" i="0" u="none" strike="noStrike" kern="1200" cap="none" spc="0" normalizeH="0" baseline="0" noProof="0">
                <a:ln>
                  <a:noFill/>
                </a:ln>
                <a:solidFill>
                  <a:srgbClr val="1A1A1A"/>
                </a:solidFill>
                <a:effectLst/>
                <a:uLnTx/>
                <a:uFillTx/>
                <a:latin typeface="Segoe UI" panose="020B0502040204020203" pitchFamily="34" charset="0"/>
                <a:ea typeface="微软雅黑" panose="020B0503020204020204" pitchFamily="34" charset="-122"/>
                <a:cs typeface="+mn-cs"/>
              </a:rPr>
              <a:t>今天讨论的重点</a:t>
            </a:r>
            <a:endParaRPr kumimoji="0" lang="zh-CN" altLang="en-US" sz="1400" b="0" i="0" u="none" strike="noStrike" kern="1200" cap="none" spc="0" normalizeH="0" baseline="0" noProof="0" dirty="0">
              <a:ln>
                <a:noFill/>
              </a:ln>
              <a:solidFill>
                <a:srgbClr val="1A1A1A"/>
              </a:solidFill>
              <a:effectLst/>
              <a:uLnTx/>
              <a:uFillTx/>
              <a:latin typeface="Segoe UI" panose="020B0502040204020203" pitchFamily="34" charset="0"/>
              <a:ea typeface="微软雅黑" panose="020B0503020204020204" pitchFamily="34" charset="-122"/>
              <a:cs typeface="+mn-cs"/>
            </a:endParaRPr>
          </a:p>
        </p:txBody>
      </p:sp>
      <p:grpSp>
        <p:nvGrpSpPr>
          <p:cNvPr id="71" name="Group 70">
            <a:extLst>
              <a:ext uri="{FF2B5EF4-FFF2-40B4-BE49-F238E27FC236}">
                <a16:creationId xmlns:a16="http://schemas.microsoft.com/office/drawing/2014/main" id="{D2357254-146E-4E4F-851F-12DE32BE1321}"/>
              </a:ext>
            </a:extLst>
          </p:cNvPr>
          <p:cNvGrpSpPr/>
          <p:nvPr/>
        </p:nvGrpSpPr>
        <p:grpSpPr>
          <a:xfrm>
            <a:off x="3441436" y="3890151"/>
            <a:ext cx="827940" cy="827940"/>
            <a:chOff x="5854115" y="3912056"/>
            <a:chExt cx="827940" cy="827940"/>
          </a:xfrm>
        </p:grpSpPr>
        <p:sp>
          <p:nvSpPr>
            <p:cNvPr id="72" name="Oval 71">
              <a:extLst>
                <a:ext uri="{FF2B5EF4-FFF2-40B4-BE49-F238E27FC236}">
                  <a16:creationId xmlns:a16="http://schemas.microsoft.com/office/drawing/2014/main" id="{E892D101-B83F-4561-8028-312339637E51}"/>
                </a:ext>
              </a:extLst>
            </p:cNvPr>
            <p:cNvSpPr/>
            <p:nvPr/>
          </p:nvSpPr>
          <p:spPr bwMode="auto">
            <a:xfrm>
              <a:off x="5854115" y="3912056"/>
              <a:ext cx="827940" cy="827940"/>
            </a:xfrm>
            <a:prstGeom prst="ellipse">
              <a:avLst/>
            </a:prstGeom>
            <a:solidFill>
              <a:srgbClr val="742774"/>
            </a:solidFill>
            <a:ln w="9525" cap="flat" cmpd="sng" algn="ctr">
              <a:noFill/>
              <a:prstDash val="solid"/>
            </a:ln>
            <a:effectLst>
              <a:outerShdw blurRad="63500" dist="38100" dir="2700000" algn="tl" rotWithShape="0">
                <a:prstClr val="black">
                  <a:alpha val="20000"/>
                </a:prstClr>
              </a:outerShdw>
            </a:effectLst>
          </p:spPr>
          <p:txBody>
            <a:bodyPr rot="0" spcFirstLastPara="0" vert="horz" wrap="square" lIns="164502" tIns="131603" rIns="164502" bIns="131603" numCol="1" spcCol="0" rtlCol="0" fromWordArt="0" anchor="ctr" anchorCtr="0" forceAA="0" compatLnSpc="1">
              <a:prstTxWarp prst="textNoShape">
                <a:avLst/>
              </a:prstTxWarp>
              <a:noAutofit/>
            </a:bodyPr>
            <a:lstStyle/>
            <a:p>
              <a:pPr marL="0" marR="0" lvl="0" indent="0" algn="l" defTabSz="838651" rtl="0" eaLnBrk="1" fontAlgn="base" latinLnBrk="0" hangingPunct="1">
                <a:lnSpc>
                  <a:spcPct val="100000"/>
                </a:lnSpc>
                <a:spcBef>
                  <a:spcPct val="0"/>
                </a:spcBef>
                <a:spcAft>
                  <a:spcPct val="0"/>
                </a:spcAft>
                <a:buClrTx/>
                <a:buSzTx/>
                <a:buFontTx/>
                <a:buNone/>
                <a:tabLst/>
                <a:defRPr/>
              </a:pPr>
              <a:endParaRPr kumimoji="0" lang="en-US" sz="1799" b="0" i="0" u="none" strike="noStrike" kern="0" cap="none" spc="0" normalizeH="0" baseline="0" noProof="0">
                <a:ln>
                  <a:noFill/>
                </a:ln>
                <a:solidFill>
                  <a:srgbClr val="1A1A1A"/>
                </a:solidFill>
                <a:effectLst/>
                <a:uLnTx/>
                <a:uFillTx/>
                <a:latin typeface="Segoe UI" panose="020B0502040204020203" pitchFamily="34" charset="0"/>
                <a:ea typeface="微软雅黑" panose="020B0503020204020204" pitchFamily="34" charset="-122"/>
                <a:cs typeface="Segoe UI" pitchFamily="34" charset="0"/>
              </a:endParaRPr>
            </a:p>
          </p:txBody>
        </p:sp>
        <p:grpSp>
          <p:nvGrpSpPr>
            <p:cNvPr id="73" name="Group 4">
              <a:extLst>
                <a:ext uri="{FF2B5EF4-FFF2-40B4-BE49-F238E27FC236}">
                  <a16:creationId xmlns:a16="http://schemas.microsoft.com/office/drawing/2014/main" id="{1755135D-F257-4384-9A6E-3CC78591F71B}"/>
                </a:ext>
              </a:extLst>
            </p:cNvPr>
            <p:cNvGrpSpPr>
              <a:grpSpLocks noChangeAspect="1"/>
            </p:cNvGrpSpPr>
            <p:nvPr/>
          </p:nvGrpSpPr>
          <p:grpSpPr bwMode="auto">
            <a:xfrm>
              <a:off x="6052732" y="4160350"/>
              <a:ext cx="430616" cy="331376"/>
              <a:chOff x="2880" y="2176"/>
              <a:chExt cx="256" cy="197"/>
            </a:xfrm>
            <a:solidFill>
              <a:srgbClr val="D2D2D2"/>
            </a:solidFill>
          </p:grpSpPr>
          <p:sp>
            <p:nvSpPr>
              <p:cNvPr id="74" name="Freeform 5">
                <a:extLst>
                  <a:ext uri="{FF2B5EF4-FFF2-40B4-BE49-F238E27FC236}">
                    <a16:creationId xmlns:a16="http://schemas.microsoft.com/office/drawing/2014/main" id="{9B434FA2-6566-4AE5-B30C-C136A61DC697}"/>
                  </a:ext>
                </a:extLst>
              </p:cNvPr>
              <p:cNvSpPr>
                <a:spLocks/>
              </p:cNvSpPr>
              <p:nvPr/>
            </p:nvSpPr>
            <p:spPr bwMode="auto">
              <a:xfrm>
                <a:off x="3017" y="2320"/>
                <a:ext cx="52" cy="53"/>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panose="020B0502040204020203" pitchFamily="34" charset="0"/>
                  <a:ea typeface="微软雅黑" panose="020B0503020204020204" pitchFamily="34" charset="-122"/>
                  <a:cs typeface="+mn-cs"/>
                </a:endParaRPr>
              </a:p>
            </p:txBody>
          </p:sp>
          <p:sp>
            <p:nvSpPr>
              <p:cNvPr id="75" name="Freeform 6">
                <a:extLst>
                  <a:ext uri="{FF2B5EF4-FFF2-40B4-BE49-F238E27FC236}">
                    <a16:creationId xmlns:a16="http://schemas.microsoft.com/office/drawing/2014/main" id="{BA312FBA-E4D9-4033-B91C-55142F6C79BC}"/>
                  </a:ext>
                </a:extLst>
              </p:cNvPr>
              <p:cNvSpPr>
                <a:spLocks/>
              </p:cNvSpPr>
              <p:nvPr/>
            </p:nvSpPr>
            <p:spPr bwMode="auto">
              <a:xfrm>
                <a:off x="3053" y="2283"/>
                <a:ext cx="52" cy="53"/>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panose="020B0502040204020203" pitchFamily="34" charset="0"/>
                  <a:ea typeface="微软雅黑" panose="020B0503020204020204" pitchFamily="34" charset="-122"/>
                  <a:cs typeface="+mn-cs"/>
                </a:endParaRPr>
              </a:p>
            </p:txBody>
          </p:sp>
          <p:sp>
            <p:nvSpPr>
              <p:cNvPr id="76" name="Freeform 7">
                <a:extLst>
                  <a:ext uri="{FF2B5EF4-FFF2-40B4-BE49-F238E27FC236}">
                    <a16:creationId xmlns:a16="http://schemas.microsoft.com/office/drawing/2014/main" id="{1A113FE7-D415-40D0-9A80-A83FC1467234}"/>
                  </a:ext>
                </a:extLst>
              </p:cNvPr>
              <p:cNvSpPr>
                <a:spLocks noEditPoints="1"/>
              </p:cNvSpPr>
              <p:nvPr/>
            </p:nvSpPr>
            <p:spPr bwMode="auto">
              <a:xfrm>
                <a:off x="2909" y="2247"/>
                <a:ext cx="124" cy="126"/>
              </a:xfrm>
              <a:custGeom>
                <a:avLst/>
                <a:gdLst>
                  <a:gd name="T0" fmla="*/ 300 w 308"/>
                  <a:gd name="T1" fmla="*/ 139 h 307"/>
                  <a:gd name="T2" fmla="*/ 286 w 308"/>
                  <a:gd name="T3" fmla="*/ 125 h 307"/>
                  <a:gd name="T4" fmla="*/ 168 w 308"/>
                  <a:gd name="T5" fmla="*/ 8 h 307"/>
                  <a:gd name="T6" fmla="*/ 140 w 308"/>
                  <a:gd name="T7" fmla="*/ 8 h 307"/>
                  <a:gd name="T8" fmla="*/ 22 w 308"/>
                  <a:gd name="T9" fmla="*/ 125 h 307"/>
                  <a:gd name="T10" fmla="*/ 8 w 308"/>
                  <a:gd name="T11" fmla="*/ 139 h 307"/>
                  <a:gd name="T12" fmla="*/ 8 w 308"/>
                  <a:gd name="T13" fmla="*/ 168 h 307"/>
                  <a:gd name="T14" fmla="*/ 22 w 308"/>
                  <a:gd name="T15" fmla="*/ 182 h 307"/>
                  <a:gd name="T16" fmla="*/ 140 w 308"/>
                  <a:gd name="T17" fmla="*/ 299 h 307"/>
                  <a:gd name="T18" fmla="*/ 168 w 308"/>
                  <a:gd name="T19" fmla="*/ 299 h 307"/>
                  <a:gd name="T20" fmla="*/ 286 w 308"/>
                  <a:gd name="T21" fmla="*/ 182 h 307"/>
                  <a:gd name="T22" fmla="*/ 300 w 308"/>
                  <a:gd name="T23" fmla="*/ 168 h 307"/>
                  <a:gd name="T24" fmla="*/ 300 w 308"/>
                  <a:gd name="T25" fmla="*/ 139 h 307"/>
                  <a:gd name="T26" fmla="*/ 140 w 308"/>
                  <a:gd name="T27" fmla="*/ 210 h 307"/>
                  <a:gd name="T28" fmla="*/ 108 w 308"/>
                  <a:gd name="T29" fmla="*/ 179 h 307"/>
                  <a:gd name="T30" fmla="*/ 97 w 308"/>
                  <a:gd name="T31" fmla="*/ 168 h 307"/>
                  <a:gd name="T32" fmla="*/ 97 w 308"/>
                  <a:gd name="T33" fmla="*/ 139 h 307"/>
                  <a:gd name="T34" fmla="*/ 140 w 308"/>
                  <a:gd name="T35" fmla="*/ 97 h 307"/>
                  <a:gd name="T36" fmla="*/ 168 w 308"/>
                  <a:gd name="T37" fmla="*/ 97 h 307"/>
                  <a:gd name="T38" fmla="*/ 211 w 308"/>
                  <a:gd name="T39" fmla="*/ 139 h 307"/>
                  <a:gd name="T40" fmla="*/ 211 w 308"/>
                  <a:gd name="T41" fmla="*/ 168 h 307"/>
                  <a:gd name="T42" fmla="*/ 200 w 308"/>
                  <a:gd name="T43" fmla="*/ 179 h 307"/>
                  <a:gd name="T44" fmla="*/ 168 w 308"/>
                  <a:gd name="T45" fmla="*/ 210 h 307"/>
                  <a:gd name="T46" fmla="*/ 140 w 308"/>
                  <a:gd name="T47" fmla="*/ 21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8" h="307">
                    <a:moveTo>
                      <a:pt x="300" y="139"/>
                    </a:moveTo>
                    <a:cubicBezTo>
                      <a:pt x="286" y="125"/>
                      <a:pt x="286" y="125"/>
                      <a:pt x="286" y="125"/>
                    </a:cubicBezTo>
                    <a:cubicBezTo>
                      <a:pt x="168" y="8"/>
                      <a:pt x="168" y="8"/>
                      <a:pt x="168" y="8"/>
                    </a:cubicBezTo>
                    <a:cubicBezTo>
                      <a:pt x="161" y="0"/>
                      <a:pt x="148" y="0"/>
                      <a:pt x="140" y="8"/>
                    </a:cubicBezTo>
                    <a:cubicBezTo>
                      <a:pt x="22" y="125"/>
                      <a:pt x="22" y="125"/>
                      <a:pt x="22" y="125"/>
                    </a:cubicBezTo>
                    <a:cubicBezTo>
                      <a:pt x="8" y="139"/>
                      <a:pt x="8" y="139"/>
                      <a:pt x="8" y="139"/>
                    </a:cubicBezTo>
                    <a:cubicBezTo>
                      <a:pt x="0" y="147"/>
                      <a:pt x="0" y="160"/>
                      <a:pt x="8" y="168"/>
                    </a:cubicBezTo>
                    <a:cubicBezTo>
                      <a:pt x="22" y="182"/>
                      <a:pt x="22" y="182"/>
                      <a:pt x="22" y="182"/>
                    </a:cubicBezTo>
                    <a:cubicBezTo>
                      <a:pt x="140" y="299"/>
                      <a:pt x="140" y="299"/>
                      <a:pt x="140" y="299"/>
                    </a:cubicBezTo>
                    <a:cubicBezTo>
                      <a:pt x="148" y="307"/>
                      <a:pt x="161" y="307"/>
                      <a:pt x="168" y="299"/>
                    </a:cubicBezTo>
                    <a:cubicBezTo>
                      <a:pt x="286" y="182"/>
                      <a:pt x="286" y="182"/>
                      <a:pt x="286" y="182"/>
                    </a:cubicBezTo>
                    <a:cubicBezTo>
                      <a:pt x="300" y="168"/>
                      <a:pt x="300" y="168"/>
                      <a:pt x="300" y="168"/>
                    </a:cubicBezTo>
                    <a:cubicBezTo>
                      <a:pt x="308" y="160"/>
                      <a:pt x="308" y="147"/>
                      <a:pt x="300" y="139"/>
                    </a:cubicBezTo>
                    <a:moveTo>
                      <a:pt x="140" y="210"/>
                    </a:moveTo>
                    <a:cubicBezTo>
                      <a:pt x="108" y="179"/>
                      <a:pt x="108" y="179"/>
                      <a:pt x="108" y="179"/>
                    </a:cubicBezTo>
                    <a:cubicBezTo>
                      <a:pt x="97" y="168"/>
                      <a:pt x="97" y="168"/>
                      <a:pt x="97" y="168"/>
                    </a:cubicBezTo>
                    <a:cubicBezTo>
                      <a:pt x="89" y="160"/>
                      <a:pt x="89" y="147"/>
                      <a:pt x="97" y="139"/>
                    </a:cubicBezTo>
                    <a:cubicBezTo>
                      <a:pt x="140" y="97"/>
                      <a:pt x="140" y="97"/>
                      <a:pt x="140" y="97"/>
                    </a:cubicBezTo>
                    <a:cubicBezTo>
                      <a:pt x="148" y="89"/>
                      <a:pt x="161" y="89"/>
                      <a:pt x="168" y="97"/>
                    </a:cubicBezTo>
                    <a:cubicBezTo>
                      <a:pt x="211" y="139"/>
                      <a:pt x="211" y="139"/>
                      <a:pt x="211" y="139"/>
                    </a:cubicBezTo>
                    <a:cubicBezTo>
                      <a:pt x="219" y="147"/>
                      <a:pt x="219" y="160"/>
                      <a:pt x="211" y="168"/>
                    </a:cubicBezTo>
                    <a:cubicBezTo>
                      <a:pt x="200" y="179"/>
                      <a:pt x="200" y="179"/>
                      <a:pt x="200" y="179"/>
                    </a:cubicBezTo>
                    <a:cubicBezTo>
                      <a:pt x="168" y="210"/>
                      <a:pt x="168" y="210"/>
                      <a:pt x="168" y="210"/>
                    </a:cubicBezTo>
                    <a:cubicBezTo>
                      <a:pt x="161" y="218"/>
                      <a:pt x="148" y="218"/>
                      <a:pt x="140" y="21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panose="020B0502040204020203" pitchFamily="34" charset="0"/>
                  <a:ea typeface="微软雅黑" panose="020B0503020204020204" pitchFamily="34" charset="-122"/>
                  <a:cs typeface="+mn-cs"/>
                </a:endParaRPr>
              </a:p>
            </p:txBody>
          </p:sp>
          <p:sp>
            <p:nvSpPr>
              <p:cNvPr id="77" name="Freeform 8">
                <a:extLst>
                  <a:ext uri="{FF2B5EF4-FFF2-40B4-BE49-F238E27FC236}">
                    <a16:creationId xmlns:a16="http://schemas.microsoft.com/office/drawing/2014/main" id="{0C8E9BFE-4F50-4DAB-8AD9-5B37EB4455B0}"/>
                  </a:ext>
                </a:extLst>
              </p:cNvPr>
              <p:cNvSpPr>
                <a:spLocks/>
              </p:cNvSpPr>
              <p:nvPr/>
            </p:nvSpPr>
            <p:spPr bwMode="auto">
              <a:xfrm>
                <a:off x="3017" y="2247"/>
                <a:ext cx="52" cy="53"/>
              </a:xfrm>
              <a:custGeom>
                <a:avLst/>
                <a:gdLst>
                  <a:gd name="T0" fmla="*/ 79 w 130"/>
                  <a:gd name="T1" fmla="*/ 122 h 129"/>
                  <a:gd name="T2" fmla="*/ 122 w 130"/>
                  <a:gd name="T3" fmla="*/ 79 h 129"/>
                  <a:gd name="T4" fmla="*/ 122 w 130"/>
                  <a:gd name="T5" fmla="*/ 50 h 129"/>
                  <a:gd name="T6" fmla="*/ 79 w 130"/>
                  <a:gd name="T7" fmla="*/ 8 h 129"/>
                  <a:gd name="T8" fmla="*/ 51 w 130"/>
                  <a:gd name="T9" fmla="*/ 8 h 129"/>
                  <a:gd name="T10" fmla="*/ 8 w 130"/>
                  <a:gd name="T11" fmla="*/ 50 h 129"/>
                  <a:gd name="T12" fmla="*/ 8 w 130"/>
                  <a:gd name="T13" fmla="*/ 79 h 129"/>
                  <a:gd name="T14" fmla="*/ 51 w 130"/>
                  <a:gd name="T15" fmla="*/ 122 h 129"/>
                  <a:gd name="T16" fmla="*/ 79 w 130"/>
                  <a:gd name="T17" fmla="*/ 1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122"/>
                    </a:moveTo>
                    <a:cubicBezTo>
                      <a:pt x="122" y="79"/>
                      <a:pt x="122" y="79"/>
                      <a:pt x="122" y="79"/>
                    </a:cubicBezTo>
                    <a:cubicBezTo>
                      <a:pt x="130" y="71"/>
                      <a:pt x="130" y="58"/>
                      <a:pt x="122" y="50"/>
                    </a:cubicBezTo>
                    <a:cubicBezTo>
                      <a:pt x="79" y="8"/>
                      <a:pt x="79" y="8"/>
                      <a:pt x="79" y="8"/>
                    </a:cubicBez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panose="020B0502040204020203" pitchFamily="34" charset="0"/>
                  <a:ea typeface="微软雅黑" panose="020B0503020204020204" pitchFamily="34" charset="-122"/>
                  <a:cs typeface="+mn-cs"/>
                </a:endParaRPr>
              </a:p>
            </p:txBody>
          </p:sp>
          <p:sp>
            <p:nvSpPr>
              <p:cNvPr id="78" name="Freeform 9">
                <a:extLst>
                  <a:ext uri="{FF2B5EF4-FFF2-40B4-BE49-F238E27FC236}">
                    <a16:creationId xmlns:a16="http://schemas.microsoft.com/office/drawing/2014/main" id="{AA39C0F3-AD5B-488D-A26C-1BC87E81CAD5}"/>
                  </a:ext>
                </a:extLst>
              </p:cNvPr>
              <p:cNvSpPr>
                <a:spLocks/>
              </p:cNvSpPr>
              <p:nvPr/>
            </p:nvSpPr>
            <p:spPr bwMode="auto">
              <a:xfrm>
                <a:off x="2880" y="2176"/>
                <a:ext cx="256" cy="170"/>
              </a:xfrm>
              <a:custGeom>
                <a:avLst/>
                <a:gdLst>
                  <a:gd name="T0" fmla="*/ 562 w 638"/>
                  <a:gd name="T1" fmla="*/ 413 h 413"/>
                  <a:gd name="T2" fmla="*/ 549 w 638"/>
                  <a:gd name="T3" fmla="*/ 413 h 413"/>
                  <a:gd name="T4" fmla="*/ 549 w 638"/>
                  <a:gd name="T5" fmla="*/ 388 h 413"/>
                  <a:gd name="T6" fmla="*/ 562 w 638"/>
                  <a:gd name="T7" fmla="*/ 388 h 413"/>
                  <a:gd name="T8" fmla="*/ 612 w 638"/>
                  <a:gd name="T9" fmla="*/ 338 h 413"/>
                  <a:gd name="T10" fmla="*/ 612 w 638"/>
                  <a:gd name="T11" fmla="*/ 75 h 413"/>
                  <a:gd name="T12" fmla="*/ 562 w 638"/>
                  <a:gd name="T13" fmla="*/ 26 h 413"/>
                  <a:gd name="T14" fmla="*/ 75 w 638"/>
                  <a:gd name="T15" fmla="*/ 26 h 413"/>
                  <a:gd name="T16" fmla="*/ 25 w 638"/>
                  <a:gd name="T17" fmla="*/ 75 h 413"/>
                  <a:gd name="T18" fmla="*/ 25 w 638"/>
                  <a:gd name="T19" fmla="*/ 338 h 413"/>
                  <a:gd name="T20" fmla="*/ 75 w 638"/>
                  <a:gd name="T21" fmla="*/ 388 h 413"/>
                  <a:gd name="T22" fmla="*/ 88 w 638"/>
                  <a:gd name="T23" fmla="*/ 388 h 413"/>
                  <a:gd name="T24" fmla="*/ 88 w 638"/>
                  <a:gd name="T25" fmla="*/ 413 h 413"/>
                  <a:gd name="T26" fmla="*/ 75 w 638"/>
                  <a:gd name="T27" fmla="*/ 413 h 413"/>
                  <a:gd name="T28" fmla="*/ 0 w 638"/>
                  <a:gd name="T29" fmla="*/ 338 h 413"/>
                  <a:gd name="T30" fmla="*/ 0 w 638"/>
                  <a:gd name="T31" fmla="*/ 75 h 413"/>
                  <a:gd name="T32" fmla="*/ 75 w 638"/>
                  <a:gd name="T33" fmla="*/ 0 h 413"/>
                  <a:gd name="T34" fmla="*/ 562 w 638"/>
                  <a:gd name="T35" fmla="*/ 0 h 413"/>
                  <a:gd name="T36" fmla="*/ 638 w 638"/>
                  <a:gd name="T37" fmla="*/ 75 h 413"/>
                  <a:gd name="T38" fmla="*/ 638 w 638"/>
                  <a:gd name="T39" fmla="*/ 338 h 413"/>
                  <a:gd name="T40" fmla="*/ 562 w 638"/>
                  <a:gd name="T41" fmla="*/ 413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38" h="413">
                    <a:moveTo>
                      <a:pt x="562" y="413"/>
                    </a:moveTo>
                    <a:cubicBezTo>
                      <a:pt x="549" y="413"/>
                      <a:pt x="549" y="413"/>
                      <a:pt x="549" y="413"/>
                    </a:cubicBezTo>
                    <a:cubicBezTo>
                      <a:pt x="549" y="388"/>
                      <a:pt x="549" y="388"/>
                      <a:pt x="549" y="388"/>
                    </a:cubicBezTo>
                    <a:cubicBezTo>
                      <a:pt x="562" y="388"/>
                      <a:pt x="562" y="388"/>
                      <a:pt x="562" y="388"/>
                    </a:cubicBezTo>
                    <a:cubicBezTo>
                      <a:pt x="590" y="388"/>
                      <a:pt x="612" y="365"/>
                      <a:pt x="612" y="338"/>
                    </a:cubicBezTo>
                    <a:cubicBezTo>
                      <a:pt x="612" y="75"/>
                      <a:pt x="612" y="75"/>
                      <a:pt x="612" y="75"/>
                    </a:cubicBezTo>
                    <a:cubicBezTo>
                      <a:pt x="612" y="48"/>
                      <a:pt x="590" y="26"/>
                      <a:pt x="562" y="26"/>
                    </a:cubicBezTo>
                    <a:cubicBezTo>
                      <a:pt x="75" y="26"/>
                      <a:pt x="75" y="26"/>
                      <a:pt x="75" y="26"/>
                    </a:cubicBezTo>
                    <a:cubicBezTo>
                      <a:pt x="47" y="26"/>
                      <a:pt x="25" y="48"/>
                      <a:pt x="25" y="75"/>
                    </a:cubicBezTo>
                    <a:cubicBezTo>
                      <a:pt x="25" y="338"/>
                      <a:pt x="25" y="338"/>
                      <a:pt x="25" y="338"/>
                    </a:cubicBezTo>
                    <a:cubicBezTo>
                      <a:pt x="25" y="365"/>
                      <a:pt x="47" y="388"/>
                      <a:pt x="75" y="388"/>
                    </a:cubicBezTo>
                    <a:cubicBezTo>
                      <a:pt x="88" y="388"/>
                      <a:pt x="88" y="388"/>
                      <a:pt x="88" y="388"/>
                    </a:cubicBezTo>
                    <a:cubicBezTo>
                      <a:pt x="88" y="413"/>
                      <a:pt x="88" y="413"/>
                      <a:pt x="88" y="413"/>
                    </a:cubicBezTo>
                    <a:cubicBezTo>
                      <a:pt x="75" y="413"/>
                      <a:pt x="75" y="413"/>
                      <a:pt x="75" y="413"/>
                    </a:cubicBezTo>
                    <a:cubicBezTo>
                      <a:pt x="33" y="413"/>
                      <a:pt x="0" y="380"/>
                      <a:pt x="0" y="338"/>
                    </a:cubicBezTo>
                    <a:cubicBezTo>
                      <a:pt x="0" y="75"/>
                      <a:pt x="0" y="75"/>
                      <a:pt x="0" y="75"/>
                    </a:cubicBezTo>
                    <a:cubicBezTo>
                      <a:pt x="0" y="34"/>
                      <a:pt x="33" y="0"/>
                      <a:pt x="75" y="0"/>
                    </a:cubicBezTo>
                    <a:cubicBezTo>
                      <a:pt x="562" y="0"/>
                      <a:pt x="562" y="0"/>
                      <a:pt x="562" y="0"/>
                    </a:cubicBezTo>
                    <a:cubicBezTo>
                      <a:pt x="604" y="0"/>
                      <a:pt x="638" y="34"/>
                      <a:pt x="638" y="75"/>
                    </a:cubicBezTo>
                    <a:cubicBezTo>
                      <a:pt x="638" y="338"/>
                      <a:pt x="638" y="338"/>
                      <a:pt x="638" y="338"/>
                    </a:cubicBezTo>
                    <a:cubicBezTo>
                      <a:pt x="638" y="380"/>
                      <a:pt x="604" y="413"/>
                      <a:pt x="562" y="41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panose="020B0502040204020203" pitchFamily="34" charset="0"/>
                  <a:ea typeface="微软雅黑" panose="020B0503020204020204" pitchFamily="34" charset="-122"/>
                  <a:cs typeface="+mn-cs"/>
                </a:endParaRPr>
              </a:p>
            </p:txBody>
          </p:sp>
        </p:grpSp>
      </p:grpSp>
      <p:grpSp>
        <p:nvGrpSpPr>
          <p:cNvPr id="79" name="Group 78">
            <a:extLst>
              <a:ext uri="{FF2B5EF4-FFF2-40B4-BE49-F238E27FC236}">
                <a16:creationId xmlns:a16="http://schemas.microsoft.com/office/drawing/2014/main" id="{1547FED9-18B2-40C7-93CD-7E1B22747362}"/>
              </a:ext>
            </a:extLst>
          </p:cNvPr>
          <p:cNvGrpSpPr/>
          <p:nvPr/>
        </p:nvGrpSpPr>
        <p:grpSpPr>
          <a:xfrm>
            <a:off x="8146890" y="3890151"/>
            <a:ext cx="827940" cy="827940"/>
            <a:chOff x="3373568" y="3912056"/>
            <a:chExt cx="827940" cy="827940"/>
          </a:xfrm>
        </p:grpSpPr>
        <p:sp>
          <p:nvSpPr>
            <p:cNvPr id="80" name="Oval 79">
              <a:extLst>
                <a:ext uri="{FF2B5EF4-FFF2-40B4-BE49-F238E27FC236}">
                  <a16:creationId xmlns:a16="http://schemas.microsoft.com/office/drawing/2014/main" id="{65B2C270-FD12-4E7E-BE0B-1CF7C606EE99}"/>
                </a:ext>
              </a:extLst>
            </p:cNvPr>
            <p:cNvSpPr/>
            <p:nvPr/>
          </p:nvSpPr>
          <p:spPr bwMode="auto">
            <a:xfrm>
              <a:off x="3373568" y="3912056"/>
              <a:ext cx="827940" cy="827940"/>
            </a:xfrm>
            <a:prstGeom prst="ellipse">
              <a:avLst/>
            </a:prstGeom>
            <a:solidFill>
              <a:srgbClr val="FFC000"/>
            </a:solidFill>
            <a:ln w="9525" cap="flat" cmpd="sng" algn="ctr">
              <a:noFill/>
              <a:prstDash val="solid"/>
            </a:ln>
            <a:effectLst>
              <a:outerShdw blurRad="63500" dist="38100" dir="2700000" algn="tl" rotWithShape="0">
                <a:prstClr val="black">
                  <a:alpha val="20000"/>
                </a:prstClr>
              </a:outerShdw>
            </a:effectLst>
          </p:spPr>
          <p:txBody>
            <a:bodyPr rot="0" spcFirstLastPara="0" vert="horz" wrap="square" lIns="164502" tIns="131603" rIns="164502" bIns="131603" numCol="1" spcCol="0" rtlCol="0" fromWordArt="0" anchor="ctr" anchorCtr="0" forceAA="0" compatLnSpc="1">
              <a:prstTxWarp prst="textNoShape">
                <a:avLst/>
              </a:prstTxWarp>
              <a:noAutofit/>
            </a:bodyPr>
            <a:lstStyle/>
            <a:p>
              <a:pPr marL="0" marR="0" lvl="0" indent="0" algn="l" defTabSz="838651" rtl="0" eaLnBrk="1" fontAlgn="base" latinLnBrk="0" hangingPunct="1">
                <a:lnSpc>
                  <a:spcPct val="100000"/>
                </a:lnSpc>
                <a:spcBef>
                  <a:spcPct val="0"/>
                </a:spcBef>
                <a:spcAft>
                  <a:spcPct val="0"/>
                </a:spcAft>
                <a:buClrTx/>
                <a:buSzTx/>
                <a:buFontTx/>
                <a:buNone/>
                <a:tabLst/>
                <a:defRPr/>
              </a:pPr>
              <a:endParaRPr kumimoji="0" lang="en-US" sz="1799" b="0" i="0" u="none" strike="noStrike" kern="0" cap="none" spc="0" normalizeH="0" baseline="0" noProof="0">
                <a:ln>
                  <a:noFill/>
                </a:ln>
                <a:solidFill>
                  <a:srgbClr val="1A1A1A"/>
                </a:solidFill>
                <a:effectLst/>
                <a:uLnTx/>
                <a:uFillTx/>
                <a:latin typeface="Segoe UI" panose="020B0502040204020203" pitchFamily="34" charset="0"/>
                <a:ea typeface="微软雅黑" panose="020B0503020204020204" pitchFamily="34" charset="-122"/>
                <a:cs typeface="Segoe UI" pitchFamily="34" charset="0"/>
              </a:endParaRPr>
            </a:p>
          </p:txBody>
        </p:sp>
        <p:grpSp>
          <p:nvGrpSpPr>
            <p:cNvPr id="81" name="Group 12">
              <a:extLst>
                <a:ext uri="{FF2B5EF4-FFF2-40B4-BE49-F238E27FC236}">
                  <a16:creationId xmlns:a16="http://schemas.microsoft.com/office/drawing/2014/main" id="{0FDDCA7F-1872-45AB-B089-1846D412BBB7}"/>
                </a:ext>
              </a:extLst>
            </p:cNvPr>
            <p:cNvGrpSpPr>
              <a:grpSpLocks noChangeAspect="1"/>
            </p:cNvGrpSpPr>
            <p:nvPr/>
          </p:nvGrpSpPr>
          <p:grpSpPr bwMode="auto">
            <a:xfrm>
              <a:off x="3561380" y="4154217"/>
              <a:ext cx="452317" cy="343618"/>
              <a:chOff x="4543" y="2176"/>
              <a:chExt cx="258" cy="196"/>
            </a:xfrm>
            <a:solidFill>
              <a:srgbClr val="3C3C41"/>
            </a:solidFill>
          </p:grpSpPr>
          <p:sp>
            <p:nvSpPr>
              <p:cNvPr id="82" name="Freeform 13">
                <a:extLst>
                  <a:ext uri="{FF2B5EF4-FFF2-40B4-BE49-F238E27FC236}">
                    <a16:creationId xmlns:a16="http://schemas.microsoft.com/office/drawing/2014/main" id="{AC637574-3C82-4BD6-95AE-FDF635F1F688}"/>
                  </a:ext>
                </a:extLst>
              </p:cNvPr>
              <p:cNvSpPr>
                <a:spLocks/>
              </p:cNvSpPr>
              <p:nvPr/>
            </p:nvSpPr>
            <p:spPr bwMode="auto">
              <a:xfrm>
                <a:off x="4543" y="2176"/>
                <a:ext cx="258" cy="170"/>
              </a:xfrm>
              <a:custGeom>
                <a:avLst/>
                <a:gdLst>
                  <a:gd name="T0" fmla="*/ 635 w 720"/>
                  <a:gd name="T1" fmla="*/ 467 h 467"/>
                  <a:gd name="T2" fmla="*/ 620 w 720"/>
                  <a:gd name="T3" fmla="*/ 467 h 467"/>
                  <a:gd name="T4" fmla="*/ 620 w 720"/>
                  <a:gd name="T5" fmla="*/ 438 h 467"/>
                  <a:gd name="T6" fmla="*/ 635 w 720"/>
                  <a:gd name="T7" fmla="*/ 438 h 467"/>
                  <a:gd name="T8" fmla="*/ 691 w 720"/>
                  <a:gd name="T9" fmla="*/ 382 h 467"/>
                  <a:gd name="T10" fmla="*/ 691 w 720"/>
                  <a:gd name="T11" fmla="*/ 85 h 467"/>
                  <a:gd name="T12" fmla="*/ 635 w 720"/>
                  <a:gd name="T13" fmla="*/ 29 h 467"/>
                  <a:gd name="T14" fmla="*/ 85 w 720"/>
                  <a:gd name="T15" fmla="*/ 29 h 467"/>
                  <a:gd name="T16" fmla="*/ 29 w 720"/>
                  <a:gd name="T17" fmla="*/ 85 h 467"/>
                  <a:gd name="T18" fmla="*/ 29 w 720"/>
                  <a:gd name="T19" fmla="*/ 382 h 467"/>
                  <a:gd name="T20" fmla="*/ 85 w 720"/>
                  <a:gd name="T21" fmla="*/ 438 h 467"/>
                  <a:gd name="T22" fmla="*/ 99 w 720"/>
                  <a:gd name="T23" fmla="*/ 438 h 467"/>
                  <a:gd name="T24" fmla="*/ 99 w 720"/>
                  <a:gd name="T25" fmla="*/ 467 h 467"/>
                  <a:gd name="T26" fmla="*/ 85 w 720"/>
                  <a:gd name="T27" fmla="*/ 467 h 467"/>
                  <a:gd name="T28" fmla="*/ 0 w 720"/>
                  <a:gd name="T29" fmla="*/ 382 h 467"/>
                  <a:gd name="T30" fmla="*/ 0 w 720"/>
                  <a:gd name="T31" fmla="*/ 85 h 467"/>
                  <a:gd name="T32" fmla="*/ 85 w 720"/>
                  <a:gd name="T33" fmla="*/ 0 h 467"/>
                  <a:gd name="T34" fmla="*/ 635 w 720"/>
                  <a:gd name="T35" fmla="*/ 0 h 467"/>
                  <a:gd name="T36" fmla="*/ 720 w 720"/>
                  <a:gd name="T37" fmla="*/ 85 h 467"/>
                  <a:gd name="T38" fmla="*/ 720 w 720"/>
                  <a:gd name="T39" fmla="*/ 382 h 467"/>
                  <a:gd name="T40" fmla="*/ 635 w 720"/>
                  <a:gd name="T41" fmla="*/ 467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20" h="467">
                    <a:moveTo>
                      <a:pt x="635" y="467"/>
                    </a:moveTo>
                    <a:cubicBezTo>
                      <a:pt x="620" y="467"/>
                      <a:pt x="620" y="467"/>
                      <a:pt x="620" y="467"/>
                    </a:cubicBezTo>
                    <a:cubicBezTo>
                      <a:pt x="620" y="438"/>
                      <a:pt x="620" y="438"/>
                      <a:pt x="620" y="438"/>
                    </a:cubicBezTo>
                    <a:cubicBezTo>
                      <a:pt x="635" y="438"/>
                      <a:pt x="635" y="438"/>
                      <a:pt x="635" y="438"/>
                    </a:cubicBezTo>
                    <a:cubicBezTo>
                      <a:pt x="666" y="438"/>
                      <a:pt x="691" y="413"/>
                      <a:pt x="691" y="382"/>
                    </a:cubicBezTo>
                    <a:cubicBezTo>
                      <a:pt x="691" y="85"/>
                      <a:pt x="691" y="85"/>
                      <a:pt x="691" y="85"/>
                    </a:cubicBezTo>
                    <a:cubicBezTo>
                      <a:pt x="691" y="54"/>
                      <a:pt x="666" y="29"/>
                      <a:pt x="635" y="29"/>
                    </a:cubicBezTo>
                    <a:cubicBezTo>
                      <a:pt x="85" y="29"/>
                      <a:pt x="85" y="29"/>
                      <a:pt x="85" y="29"/>
                    </a:cubicBezTo>
                    <a:cubicBezTo>
                      <a:pt x="54" y="29"/>
                      <a:pt x="29" y="54"/>
                      <a:pt x="29" y="85"/>
                    </a:cubicBezTo>
                    <a:cubicBezTo>
                      <a:pt x="29" y="382"/>
                      <a:pt x="29" y="382"/>
                      <a:pt x="29" y="382"/>
                    </a:cubicBezTo>
                    <a:cubicBezTo>
                      <a:pt x="29" y="413"/>
                      <a:pt x="54" y="438"/>
                      <a:pt x="85" y="438"/>
                    </a:cubicBezTo>
                    <a:cubicBezTo>
                      <a:pt x="99" y="438"/>
                      <a:pt x="99" y="438"/>
                      <a:pt x="99" y="438"/>
                    </a:cubicBezTo>
                    <a:cubicBezTo>
                      <a:pt x="99" y="467"/>
                      <a:pt x="99" y="467"/>
                      <a:pt x="99" y="467"/>
                    </a:cubicBezTo>
                    <a:cubicBezTo>
                      <a:pt x="85" y="467"/>
                      <a:pt x="85" y="467"/>
                      <a:pt x="85" y="467"/>
                    </a:cubicBezTo>
                    <a:cubicBezTo>
                      <a:pt x="38" y="467"/>
                      <a:pt x="0" y="429"/>
                      <a:pt x="0" y="382"/>
                    </a:cubicBezTo>
                    <a:cubicBezTo>
                      <a:pt x="0" y="85"/>
                      <a:pt x="0" y="85"/>
                      <a:pt x="0" y="85"/>
                    </a:cubicBezTo>
                    <a:cubicBezTo>
                      <a:pt x="0" y="38"/>
                      <a:pt x="38" y="0"/>
                      <a:pt x="85" y="0"/>
                    </a:cubicBezTo>
                    <a:cubicBezTo>
                      <a:pt x="635" y="0"/>
                      <a:pt x="635" y="0"/>
                      <a:pt x="635" y="0"/>
                    </a:cubicBezTo>
                    <a:cubicBezTo>
                      <a:pt x="682" y="0"/>
                      <a:pt x="720" y="38"/>
                      <a:pt x="720" y="85"/>
                    </a:cubicBezTo>
                    <a:cubicBezTo>
                      <a:pt x="720" y="382"/>
                      <a:pt x="720" y="382"/>
                      <a:pt x="720" y="382"/>
                    </a:cubicBezTo>
                    <a:cubicBezTo>
                      <a:pt x="720" y="429"/>
                      <a:pt x="682" y="467"/>
                      <a:pt x="635" y="46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panose="020B0402040204020203" pitchFamily="34" charset="0"/>
                  <a:ea typeface="微软雅黑" panose="020B0503020204020204" pitchFamily="34" charset="-122"/>
                  <a:cs typeface="+mn-cs"/>
                </a:endParaRPr>
              </a:p>
            </p:txBody>
          </p:sp>
          <p:sp>
            <p:nvSpPr>
              <p:cNvPr id="83" name="Freeform 14">
                <a:extLst>
                  <a:ext uri="{FF2B5EF4-FFF2-40B4-BE49-F238E27FC236}">
                    <a16:creationId xmlns:a16="http://schemas.microsoft.com/office/drawing/2014/main" id="{F6A73E0F-16E3-4353-A511-ABDF0B7EF01A}"/>
                  </a:ext>
                </a:extLst>
              </p:cNvPr>
              <p:cNvSpPr>
                <a:spLocks/>
              </p:cNvSpPr>
              <p:nvPr/>
            </p:nvSpPr>
            <p:spPr bwMode="auto">
              <a:xfrm>
                <a:off x="4591" y="2311"/>
                <a:ext cx="28" cy="61"/>
              </a:xfrm>
              <a:custGeom>
                <a:avLst/>
                <a:gdLst>
                  <a:gd name="T0" fmla="*/ 40 w 79"/>
                  <a:gd name="T1" fmla="*/ 169 h 169"/>
                  <a:gd name="T2" fmla="*/ 0 w 79"/>
                  <a:gd name="T3" fmla="*/ 130 h 169"/>
                  <a:gd name="T4" fmla="*/ 0 w 79"/>
                  <a:gd name="T5" fmla="*/ 39 h 169"/>
                  <a:gd name="T6" fmla="*/ 40 w 79"/>
                  <a:gd name="T7" fmla="*/ 0 h 169"/>
                  <a:gd name="T8" fmla="*/ 40 w 79"/>
                  <a:gd name="T9" fmla="*/ 0 h 169"/>
                  <a:gd name="T10" fmla="*/ 79 w 79"/>
                  <a:gd name="T11" fmla="*/ 39 h 169"/>
                  <a:gd name="T12" fmla="*/ 79 w 79"/>
                  <a:gd name="T13" fmla="*/ 130 h 169"/>
                  <a:gd name="T14" fmla="*/ 40 w 79"/>
                  <a:gd name="T15" fmla="*/ 169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169">
                    <a:moveTo>
                      <a:pt x="40" y="169"/>
                    </a:moveTo>
                    <a:cubicBezTo>
                      <a:pt x="18" y="169"/>
                      <a:pt x="0" y="152"/>
                      <a:pt x="0" y="130"/>
                    </a:cubicBezTo>
                    <a:cubicBezTo>
                      <a:pt x="0" y="39"/>
                      <a:pt x="0" y="39"/>
                      <a:pt x="0" y="39"/>
                    </a:cubicBezTo>
                    <a:cubicBezTo>
                      <a:pt x="0" y="17"/>
                      <a:pt x="18" y="0"/>
                      <a:pt x="40" y="0"/>
                    </a:cubicBezTo>
                    <a:cubicBezTo>
                      <a:pt x="40" y="0"/>
                      <a:pt x="40" y="0"/>
                      <a:pt x="40" y="0"/>
                    </a:cubicBezTo>
                    <a:cubicBezTo>
                      <a:pt x="62" y="0"/>
                      <a:pt x="79" y="17"/>
                      <a:pt x="79" y="39"/>
                    </a:cubicBezTo>
                    <a:cubicBezTo>
                      <a:pt x="79" y="130"/>
                      <a:pt x="79" y="130"/>
                      <a:pt x="79" y="130"/>
                    </a:cubicBezTo>
                    <a:cubicBezTo>
                      <a:pt x="79" y="152"/>
                      <a:pt x="62" y="169"/>
                      <a:pt x="4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panose="020B0402040204020203" pitchFamily="34" charset="0"/>
                  <a:ea typeface="微软雅黑" panose="020B0503020204020204" pitchFamily="34" charset="-122"/>
                  <a:cs typeface="+mn-cs"/>
                </a:endParaRPr>
              </a:p>
            </p:txBody>
          </p:sp>
          <p:sp>
            <p:nvSpPr>
              <p:cNvPr id="84" name="Freeform 15">
                <a:extLst>
                  <a:ext uri="{FF2B5EF4-FFF2-40B4-BE49-F238E27FC236}">
                    <a16:creationId xmlns:a16="http://schemas.microsoft.com/office/drawing/2014/main" id="{D2F2A67F-D9AE-4E5A-A219-93926BC1ECFD}"/>
                  </a:ext>
                </a:extLst>
              </p:cNvPr>
              <p:cNvSpPr>
                <a:spLocks/>
              </p:cNvSpPr>
              <p:nvPr/>
            </p:nvSpPr>
            <p:spPr bwMode="auto">
              <a:xfrm>
                <a:off x="4635" y="2259"/>
                <a:ext cx="29" cy="113"/>
              </a:xfrm>
              <a:custGeom>
                <a:avLst/>
                <a:gdLst>
                  <a:gd name="T0" fmla="*/ 40 w 79"/>
                  <a:gd name="T1" fmla="*/ 312 h 312"/>
                  <a:gd name="T2" fmla="*/ 0 w 79"/>
                  <a:gd name="T3" fmla="*/ 273 h 312"/>
                  <a:gd name="T4" fmla="*/ 0 w 79"/>
                  <a:gd name="T5" fmla="*/ 40 h 312"/>
                  <a:gd name="T6" fmla="*/ 40 w 79"/>
                  <a:gd name="T7" fmla="*/ 0 h 312"/>
                  <a:gd name="T8" fmla="*/ 79 w 79"/>
                  <a:gd name="T9" fmla="*/ 40 h 312"/>
                  <a:gd name="T10" fmla="*/ 79 w 79"/>
                  <a:gd name="T11" fmla="*/ 273 h 312"/>
                  <a:gd name="T12" fmla="*/ 40 w 79"/>
                  <a:gd name="T13" fmla="*/ 312 h 312"/>
                </a:gdLst>
                <a:ahLst/>
                <a:cxnLst>
                  <a:cxn ang="0">
                    <a:pos x="T0" y="T1"/>
                  </a:cxn>
                  <a:cxn ang="0">
                    <a:pos x="T2" y="T3"/>
                  </a:cxn>
                  <a:cxn ang="0">
                    <a:pos x="T4" y="T5"/>
                  </a:cxn>
                  <a:cxn ang="0">
                    <a:pos x="T6" y="T7"/>
                  </a:cxn>
                  <a:cxn ang="0">
                    <a:pos x="T8" y="T9"/>
                  </a:cxn>
                  <a:cxn ang="0">
                    <a:pos x="T10" y="T11"/>
                  </a:cxn>
                  <a:cxn ang="0">
                    <a:pos x="T12" y="T13"/>
                  </a:cxn>
                </a:cxnLst>
                <a:rect l="0" t="0" r="r" b="b"/>
                <a:pathLst>
                  <a:path w="79" h="312">
                    <a:moveTo>
                      <a:pt x="40" y="312"/>
                    </a:moveTo>
                    <a:cubicBezTo>
                      <a:pt x="18" y="312"/>
                      <a:pt x="0" y="295"/>
                      <a:pt x="0" y="273"/>
                    </a:cubicBezTo>
                    <a:cubicBezTo>
                      <a:pt x="0" y="40"/>
                      <a:pt x="0" y="40"/>
                      <a:pt x="0" y="40"/>
                    </a:cubicBezTo>
                    <a:cubicBezTo>
                      <a:pt x="0" y="18"/>
                      <a:pt x="18" y="0"/>
                      <a:pt x="40" y="0"/>
                    </a:cubicBezTo>
                    <a:cubicBezTo>
                      <a:pt x="62" y="0"/>
                      <a:pt x="79" y="18"/>
                      <a:pt x="79" y="40"/>
                    </a:cubicBezTo>
                    <a:cubicBezTo>
                      <a:pt x="79" y="273"/>
                      <a:pt x="79" y="273"/>
                      <a:pt x="79" y="273"/>
                    </a:cubicBezTo>
                    <a:cubicBezTo>
                      <a:pt x="79" y="295"/>
                      <a:pt x="62" y="312"/>
                      <a:pt x="40" y="3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panose="020B0402040204020203" pitchFamily="34" charset="0"/>
                  <a:ea typeface="微软雅黑" panose="020B0503020204020204" pitchFamily="34" charset="-122"/>
                  <a:cs typeface="+mn-cs"/>
                </a:endParaRPr>
              </a:p>
            </p:txBody>
          </p:sp>
          <p:sp>
            <p:nvSpPr>
              <p:cNvPr id="85" name="Freeform 16">
                <a:extLst>
                  <a:ext uri="{FF2B5EF4-FFF2-40B4-BE49-F238E27FC236}">
                    <a16:creationId xmlns:a16="http://schemas.microsoft.com/office/drawing/2014/main" id="{07C703C8-4C1B-4681-9463-45C7C221E749}"/>
                  </a:ext>
                </a:extLst>
              </p:cNvPr>
              <p:cNvSpPr>
                <a:spLocks/>
              </p:cNvSpPr>
              <p:nvPr/>
            </p:nvSpPr>
            <p:spPr bwMode="auto">
              <a:xfrm>
                <a:off x="4724" y="2223"/>
                <a:ext cx="29" cy="149"/>
              </a:xfrm>
              <a:custGeom>
                <a:avLst/>
                <a:gdLst>
                  <a:gd name="T0" fmla="*/ 40 w 79"/>
                  <a:gd name="T1" fmla="*/ 409 h 409"/>
                  <a:gd name="T2" fmla="*/ 0 w 79"/>
                  <a:gd name="T3" fmla="*/ 370 h 409"/>
                  <a:gd name="T4" fmla="*/ 0 w 79"/>
                  <a:gd name="T5" fmla="*/ 39 h 409"/>
                  <a:gd name="T6" fmla="*/ 40 w 79"/>
                  <a:gd name="T7" fmla="*/ 0 h 409"/>
                  <a:gd name="T8" fmla="*/ 79 w 79"/>
                  <a:gd name="T9" fmla="*/ 39 h 409"/>
                  <a:gd name="T10" fmla="*/ 79 w 79"/>
                  <a:gd name="T11" fmla="*/ 370 h 409"/>
                  <a:gd name="T12" fmla="*/ 40 w 79"/>
                  <a:gd name="T13" fmla="*/ 409 h 409"/>
                </a:gdLst>
                <a:ahLst/>
                <a:cxnLst>
                  <a:cxn ang="0">
                    <a:pos x="T0" y="T1"/>
                  </a:cxn>
                  <a:cxn ang="0">
                    <a:pos x="T2" y="T3"/>
                  </a:cxn>
                  <a:cxn ang="0">
                    <a:pos x="T4" y="T5"/>
                  </a:cxn>
                  <a:cxn ang="0">
                    <a:pos x="T6" y="T7"/>
                  </a:cxn>
                  <a:cxn ang="0">
                    <a:pos x="T8" y="T9"/>
                  </a:cxn>
                  <a:cxn ang="0">
                    <a:pos x="T10" y="T11"/>
                  </a:cxn>
                  <a:cxn ang="0">
                    <a:pos x="T12" y="T13"/>
                  </a:cxn>
                </a:cxnLst>
                <a:rect l="0" t="0" r="r" b="b"/>
                <a:pathLst>
                  <a:path w="79" h="409">
                    <a:moveTo>
                      <a:pt x="40" y="409"/>
                    </a:moveTo>
                    <a:cubicBezTo>
                      <a:pt x="18" y="409"/>
                      <a:pt x="0" y="392"/>
                      <a:pt x="0" y="370"/>
                    </a:cubicBezTo>
                    <a:cubicBezTo>
                      <a:pt x="0" y="39"/>
                      <a:pt x="0" y="39"/>
                      <a:pt x="0" y="39"/>
                    </a:cubicBezTo>
                    <a:cubicBezTo>
                      <a:pt x="0" y="18"/>
                      <a:pt x="18" y="0"/>
                      <a:pt x="40" y="0"/>
                    </a:cubicBezTo>
                    <a:cubicBezTo>
                      <a:pt x="61" y="0"/>
                      <a:pt x="79" y="18"/>
                      <a:pt x="79" y="39"/>
                    </a:cubicBezTo>
                    <a:cubicBezTo>
                      <a:pt x="79" y="370"/>
                      <a:pt x="79" y="370"/>
                      <a:pt x="79" y="370"/>
                    </a:cubicBezTo>
                    <a:cubicBezTo>
                      <a:pt x="79" y="392"/>
                      <a:pt x="61" y="409"/>
                      <a:pt x="40" y="40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panose="020B0402040204020203" pitchFamily="34" charset="0"/>
                  <a:ea typeface="微软雅黑" panose="020B0503020204020204" pitchFamily="34" charset="-122"/>
                  <a:cs typeface="+mn-cs"/>
                </a:endParaRPr>
              </a:p>
            </p:txBody>
          </p:sp>
          <p:sp>
            <p:nvSpPr>
              <p:cNvPr id="86" name="Freeform 17">
                <a:extLst>
                  <a:ext uri="{FF2B5EF4-FFF2-40B4-BE49-F238E27FC236}">
                    <a16:creationId xmlns:a16="http://schemas.microsoft.com/office/drawing/2014/main" id="{B54C18B8-3BDC-4BB2-9BCB-F7ED7DDB1718}"/>
                  </a:ext>
                </a:extLst>
              </p:cNvPr>
              <p:cNvSpPr>
                <a:spLocks/>
              </p:cNvSpPr>
              <p:nvPr/>
            </p:nvSpPr>
            <p:spPr bwMode="auto">
              <a:xfrm>
                <a:off x="4680" y="2280"/>
                <a:ext cx="28" cy="92"/>
              </a:xfrm>
              <a:custGeom>
                <a:avLst/>
                <a:gdLst>
                  <a:gd name="T0" fmla="*/ 40 w 79"/>
                  <a:gd name="T1" fmla="*/ 252 h 252"/>
                  <a:gd name="T2" fmla="*/ 0 w 79"/>
                  <a:gd name="T3" fmla="*/ 213 h 252"/>
                  <a:gd name="T4" fmla="*/ 0 w 79"/>
                  <a:gd name="T5" fmla="*/ 40 h 252"/>
                  <a:gd name="T6" fmla="*/ 40 w 79"/>
                  <a:gd name="T7" fmla="*/ 0 h 252"/>
                  <a:gd name="T8" fmla="*/ 79 w 79"/>
                  <a:gd name="T9" fmla="*/ 40 h 252"/>
                  <a:gd name="T10" fmla="*/ 79 w 79"/>
                  <a:gd name="T11" fmla="*/ 213 h 252"/>
                  <a:gd name="T12" fmla="*/ 40 w 79"/>
                  <a:gd name="T13" fmla="*/ 252 h 252"/>
                </a:gdLst>
                <a:ahLst/>
                <a:cxnLst>
                  <a:cxn ang="0">
                    <a:pos x="T0" y="T1"/>
                  </a:cxn>
                  <a:cxn ang="0">
                    <a:pos x="T2" y="T3"/>
                  </a:cxn>
                  <a:cxn ang="0">
                    <a:pos x="T4" y="T5"/>
                  </a:cxn>
                  <a:cxn ang="0">
                    <a:pos x="T6" y="T7"/>
                  </a:cxn>
                  <a:cxn ang="0">
                    <a:pos x="T8" y="T9"/>
                  </a:cxn>
                  <a:cxn ang="0">
                    <a:pos x="T10" y="T11"/>
                  </a:cxn>
                  <a:cxn ang="0">
                    <a:pos x="T12" y="T13"/>
                  </a:cxn>
                </a:cxnLst>
                <a:rect l="0" t="0" r="r" b="b"/>
                <a:pathLst>
                  <a:path w="79" h="252">
                    <a:moveTo>
                      <a:pt x="40" y="252"/>
                    </a:moveTo>
                    <a:cubicBezTo>
                      <a:pt x="18" y="252"/>
                      <a:pt x="0" y="235"/>
                      <a:pt x="0" y="213"/>
                    </a:cubicBezTo>
                    <a:cubicBezTo>
                      <a:pt x="0" y="40"/>
                      <a:pt x="0" y="40"/>
                      <a:pt x="0" y="40"/>
                    </a:cubicBezTo>
                    <a:cubicBezTo>
                      <a:pt x="0" y="18"/>
                      <a:pt x="18" y="0"/>
                      <a:pt x="40" y="0"/>
                    </a:cubicBezTo>
                    <a:cubicBezTo>
                      <a:pt x="61" y="0"/>
                      <a:pt x="79" y="18"/>
                      <a:pt x="79" y="40"/>
                    </a:cubicBezTo>
                    <a:cubicBezTo>
                      <a:pt x="79" y="213"/>
                      <a:pt x="79" y="213"/>
                      <a:pt x="79" y="213"/>
                    </a:cubicBezTo>
                    <a:cubicBezTo>
                      <a:pt x="79" y="235"/>
                      <a:pt x="62" y="252"/>
                      <a:pt x="40" y="25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panose="020B0402040204020203" pitchFamily="34" charset="0"/>
                  <a:ea typeface="微软雅黑" panose="020B0503020204020204" pitchFamily="34" charset="-122"/>
                  <a:cs typeface="+mn-cs"/>
                </a:endParaRPr>
              </a:p>
            </p:txBody>
          </p:sp>
        </p:grpSp>
      </p:grpSp>
      <p:grpSp>
        <p:nvGrpSpPr>
          <p:cNvPr id="87" name="Group 86">
            <a:extLst>
              <a:ext uri="{FF2B5EF4-FFF2-40B4-BE49-F238E27FC236}">
                <a16:creationId xmlns:a16="http://schemas.microsoft.com/office/drawing/2014/main" id="{BA838B57-4402-41A3-9422-3FEE2A627C27}"/>
              </a:ext>
            </a:extLst>
          </p:cNvPr>
          <p:cNvGrpSpPr/>
          <p:nvPr/>
        </p:nvGrpSpPr>
        <p:grpSpPr>
          <a:xfrm>
            <a:off x="5665929" y="3890151"/>
            <a:ext cx="827940" cy="827940"/>
            <a:chOff x="8334662" y="3912056"/>
            <a:chExt cx="827940" cy="827940"/>
          </a:xfrm>
        </p:grpSpPr>
        <p:sp>
          <p:nvSpPr>
            <p:cNvPr id="88" name="Oval 87">
              <a:extLst>
                <a:ext uri="{FF2B5EF4-FFF2-40B4-BE49-F238E27FC236}">
                  <a16:creationId xmlns:a16="http://schemas.microsoft.com/office/drawing/2014/main" id="{0EE86FAA-199A-412D-858A-0BB7D1BEE287}"/>
                </a:ext>
              </a:extLst>
            </p:cNvPr>
            <p:cNvSpPr/>
            <p:nvPr/>
          </p:nvSpPr>
          <p:spPr bwMode="auto">
            <a:xfrm>
              <a:off x="8334662" y="3912056"/>
              <a:ext cx="827940" cy="827940"/>
            </a:xfrm>
            <a:prstGeom prst="ellipse">
              <a:avLst/>
            </a:prstGeom>
            <a:solidFill>
              <a:srgbClr val="287EFF"/>
            </a:solidFill>
            <a:ln w="9525" cap="flat" cmpd="sng" algn="ctr">
              <a:noFill/>
              <a:prstDash val="solid"/>
            </a:ln>
            <a:effectLst>
              <a:outerShdw blurRad="63500" dist="38100" dir="2700000" algn="tl" rotWithShape="0">
                <a:prstClr val="black">
                  <a:alpha val="20000"/>
                </a:prstClr>
              </a:outerShdw>
            </a:effectLst>
          </p:spPr>
          <p:txBody>
            <a:bodyPr rot="0" spcFirstLastPara="0" vert="horz" wrap="square" lIns="164502" tIns="131603" rIns="164502" bIns="131603" numCol="1" spcCol="0" rtlCol="0" fromWordArt="0" anchor="ctr" anchorCtr="0" forceAA="0" compatLnSpc="1">
              <a:prstTxWarp prst="textNoShape">
                <a:avLst/>
              </a:prstTxWarp>
              <a:noAutofit/>
            </a:bodyPr>
            <a:lstStyle/>
            <a:p>
              <a:pPr marL="0" marR="0" lvl="0" indent="0" algn="l" defTabSz="838651" rtl="0" eaLnBrk="1" fontAlgn="base" latinLnBrk="0" hangingPunct="1">
                <a:lnSpc>
                  <a:spcPct val="100000"/>
                </a:lnSpc>
                <a:spcBef>
                  <a:spcPct val="0"/>
                </a:spcBef>
                <a:spcAft>
                  <a:spcPct val="0"/>
                </a:spcAft>
                <a:buClrTx/>
                <a:buSzTx/>
                <a:buFontTx/>
                <a:buNone/>
                <a:tabLst/>
                <a:defRPr/>
              </a:pPr>
              <a:endParaRPr kumimoji="0" lang="en-US" sz="1799" b="0" i="0" u="none" strike="noStrike" kern="0" cap="none" spc="0" normalizeH="0" baseline="0" noProof="0">
                <a:ln>
                  <a:noFill/>
                </a:ln>
                <a:solidFill>
                  <a:srgbClr val="1A1A1A"/>
                </a:solidFill>
                <a:effectLst/>
                <a:uLnTx/>
                <a:uFillTx/>
                <a:latin typeface="Segoe UI" panose="020B0502040204020203" pitchFamily="34" charset="0"/>
                <a:ea typeface="微软雅黑" panose="020B0503020204020204" pitchFamily="34" charset="-122"/>
                <a:cs typeface="Segoe UI" pitchFamily="34" charset="0"/>
              </a:endParaRPr>
            </a:p>
          </p:txBody>
        </p:sp>
        <p:sp>
          <p:nvSpPr>
            <p:cNvPr id="89" name="Freeform 5">
              <a:extLst>
                <a:ext uri="{FF2B5EF4-FFF2-40B4-BE49-F238E27FC236}">
                  <a16:creationId xmlns:a16="http://schemas.microsoft.com/office/drawing/2014/main" id="{EA862663-4743-4093-9F86-176B0D375521}"/>
                </a:ext>
              </a:extLst>
            </p:cNvPr>
            <p:cNvSpPr>
              <a:spLocks/>
            </p:cNvSpPr>
            <p:nvPr/>
          </p:nvSpPr>
          <p:spPr bwMode="auto">
            <a:xfrm>
              <a:off x="8518084" y="4174248"/>
              <a:ext cx="461097" cy="303556"/>
            </a:xfrm>
            <a:custGeom>
              <a:avLst/>
              <a:gdLst>
                <a:gd name="T0" fmla="*/ 30 w 737"/>
                <a:gd name="T1" fmla="*/ 326 h 478"/>
                <a:gd name="T2" fmla="*/ 30 w 737"/>
                <a:gd name="T3" fmla="*/ 87 h 478"/>
                <a:gd name="T4" fmla="*/ 87 w 737"/>
                <a:gd name="T5" fmla="*/ 30 h 478"/>
                <a:gd name="T6" fmla="*/ 650 w 737"/>
                <a:gd name="T7" fmla="*/ 30 h 478"/>
                <a:gd name="T8" fmla="*/ 707 w 737"/>
                <a:gd name="T9" fmla="*/ 87 h 478"/>
                <a:gd name="T10" fmla="*/ 707 w 737"/>
                <a:gd name="T11" fmla="*/ 391 h 478"/>
                <a:gd name="T12" fmla="*/ 650 w 737"/>
                <a:gd name="T13" fmla="*/ 448 h 478"/>
                <a:gd name="T14" fmla="*/ 390 w 737"/>
                <a:gd name="T15" fmla="*/ 448 h 478"/>
                <a:gd name="T16" fmla="*/ 390 w 737"/>
                <a:gd name="T17" fmla="*/ 478 h 478"/>
                <a:gd name="T18" fmla="*/ 650 w 737"/>
                <a:gd name="T19" fmla="*/ 478 h 478"/>
                <a:gd name="T20" fmla="*/ 737 w 737"/>
                <a:gd name="T21" fmla="*/ 391 h 478"/>
                <a:gd name="T22" fmla="*/ 737 w 737"/>
                <a:gd name="T23" fmla="*/ 87 h 478"/>
                <a:gd name="T24" fmla="*/ 650 w 737"/>
                <a:gd name="T25" fmla="*/ 0 h 478"/>
                <a:gd name="T26" fmla="*/ 87 w 737"/>
                <a:gd name="T27" fmla="*/ 0 h 478"/>
                <a:gd name="T28" fmla="*/ 0 w 737"/>
                <a:gd name="T29" fmla="*/ 87 h 478"/>
                <a:gd name="T30" fmla="*/ 0 w 737"/>
                <a:gd name="T31" fmla="*/ 326 h 478"/>
                <a:gd name="T32" fmla="*/ 30 w 737"/>
                <a:gd name="T33" fmla="*/ 326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7" h="478">
                  <a:moveTo>
                    <a:pt x="30" y="326"/>
                  </a:moveTo>
                  <a:cubicBezTo>
                    <a:pt x="30" y="87"/>
                    <a:pt x="30" y="87"/>
                    <a:pt x="30" y="87"/>
                  </a:cubicBezTo>
                  <a:cubicBezTo>
                    <a:pt x="30" y="56"/>
                    <a:pt x="55" y="30"/>
                    <a:pt x="87" y="30"/>
                  </a:cubicBezTo>
                  <a:cubicBezTo>
                    <a:pt x="650" y="30"/>
                    <a:pt x="650" y="30"/>
                    <a:pt x="650" y="30"/>
                  </a:cubicBezTo>
                  <a:cubicBezTo>
                    <a:pt x="682" y="30"/>
                    <a:pt x="707" y="56"/>
                    <a:pt x="707" y="87"/>
                  </a:cubicBezTo>
                  <a:cubicBezTo>
                    <a:pt x="707" y="391"/>
                    <a:pt x="707" y="391"/>
                    <a:pt x="707" y="391"/>
                  </a:cubicBezTo>
                  <a:cubicBezTo>
                    <a:pt x="707" y="423"/>
                    <a:pt x="682" y="448"/>
                    <a:pt x="650" y="448"/>
                  </a:cubicBezTo>
                  <a:cubicBezTo>
                    <a:pt x="390" y="448"/>
                    <a:pt x="390" y="448"/>
                    <a:pt x="390" y="448"/>
                  </a:cubicBezTo>
                  <a:cubicBezTo>
                    <a:pt x="390" y="478"/>
                    <a:pt x="390" y="478"/>
                    <a:pt x="390" y="478"/>
                  </a:cubicBezTo>
                  <a:cubicBezTo>
                    <a:pt x="650" y="478"/>
                    <a:pt x="650" y="478"/>
                    <a:pt x="650" y="478"/>
                  </a:cubicBezTo>
                  <a:cubicBezTo>
                    <a:pt x="698" y="478"/>
                    <a:pt x="737" y="439"/>
                    <a:pt x="737" y="391"/>
                  </a:cubicBezTo>
                  <a:cubicBezTo>
                    <a:pt x="737" y="87"/>
                    <a:pt x="737" y="87"/>
                    <a:pt x="737" y="87"/>
                  </a:cubicBezTo>
                  <a:cubicBezTo>
                    <a:pt x="737" y="39"/>
                    <a:pt x="698" y="0"/>
                    <a:pt x="650" y="0"/>
                  </a:cubicBezTo>
                  <a:cubicBezTo>
                    <a:pt x="87" y="0"/>
                    <a:pt x="87" y="0"/>
                    <a:pt x="87" y="0"/>
                  </a:cubicBezTo>
                  <a:cubicBezTo>
                    <a:pt x="39" y="0"/>
                    <a:pt x="0" y="39"/>
                    <a:pt x="0" y="87"/>
                  </a:cubicBezTo>
                  <a:cubicBezTo>
                    <a:pt x="0" y="326"/>
                    <a:pt x="0" y="326"/>
                    <a:pt x="0" y="326"/>
                  </a:cubicBezTo>
                  <a:lnTo>
                    <a:pt x="30" y="3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4" tIns="43928" rIns="87854" bIns="43928"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78390" rtl="0" eaLnBrk="1" fontAlgn="auto" latinLnBrk="0" hangingPunct="1">
                <a:lnSpc>
                  <a:spcPct val="100000"/>
                </a:lnSpc>
                <a:spcBef>
                  <a:spcPts val="0"/>
                </a:spcBef>
                <a:spcAft>
                  <a:spcPts val="0"/>
                </a:spcAft>
                <a:buClrTx/>
                <a:buSzTx/>
                <a:buFontTx/>
                <a:buNone/>
                <a:tabLst/>
                <a:defRPr/>
              </a:pPr>
              <a:endParaRPr kumimoji="0" lang="en-US" sz="1920" b="0" i="0" u="none" strike="noStrike" kern="1200" cap="none" spc="0" normalizeH="0" baseline="0" noProof="0">
                <a:ln>
                  <a:noFill/>
                </a:ln>
                <a:solidFill>
                  <a:srgbClr val="1A1A1A"/>
                </a:solidFill>
                <a:effectLst/>
                <a:uLnTx/>
                <a:uFillTx/>
                <a:latin typeface="Segoe UI" panose="020B0502040204020203" pitchFamily="34" charset="0"/>
                <a:ea typeface="微软雅黑" panose="020B0503020204020204" pitchFamily="34" charset="-122"/>
                <a:cs typeface="+mn-cs"/>
              </a:endParaRPr>
            </a:p>
          </p:txBody>
        </p:sp>
        <p:sp>
          <p:nvSpPr>
            <p:cNvPr id="90" name="Freeform 6">
              <a:extLst>
                <a:ext uri="{FF2B5EF4-FFF2-40B4-BE49-F238E27FC236}">
                  <a16:creationId xmlns:a16="http://schemas.microsoft.com/office/drawing/2014/main" id="{76EB6253-94CF-47D3-828B-35988B230064}"/>
                </a:ext>
              </a:extLst>
            </p:cNvPr>
            <p:cNvSpPr>
              <a:spLocks noEditPoints="1"/>
            </p:cNvSpPr>
            <p:nvPr/>
          </p:nvSpPr>
          <p:spPr bwMode="auto">
            <a:xfrm>
              <a:off x="8518084" y="4188635"/>
              <a:ext cx="352477" cy="274783"/>
            </a:xfrm>
            <a:custGeom>
              <a:avLst/>
              <a:gdLst>
                <a:gd name="T0" fmla="*/ 391 w 564"/>
                <a:gd name="T1" fmla="*/ 147 h 433"/>
                <a:gd name="T2" fmla="*/ 417 w 564"/>
                <a:gd name="T3" fmla="*/ 173 h 433"/>
                <a:gd name="T4" fmla="*/ 538 w 564"/>
                <a:gd name="T5" fmla="*/ 173 h 433"/>
                <a:gd name="T6" fmla="*/ 564 w 564"/>
                <a:gd name="T7" fmla="*/ 147 h 433"/>
                <a:gd name="T8" fmla="*/ 564 w 564"/>
                <a:gd name="T9" fmla="*/ 26 h 433"/>
                <a:gd name="T10" fmla="*/ 538 w 564"/>
                <a:gd name="T11" fmla="*/ 0 h 433"/>
                <a:gd name="T12" fmla="*/ 417 w 564"/>
                <a:gd name="T13" fmla="*/ 0 h 433"/>
                <a:gd name="T14" fmla="*/ 391 w 564"/>
                <a:gd name="T15" fmla="*/ 26 h 433"/>
                <a:gd name="T16" fmla="*/ 391 w 564"/>
                <a:gd name="T17" fmla="*/ 65 h 433"/>
                <a:gd name="T18" fmla="*/ 342 w 564"/>
                <a:gd name="T19" fmla="*/ 65 h 433"/>
                <a:gd name="T20" fmla="*/ 297 w 564"/>
                <a:gd name="T21" fmla="*/ 97 h 433"/>
                <a:gd name="T22" fmla="*/ 223 w 564"/>
                <a:gd name="T23" fmla="*/ 322 h 433"/>
                <a:gd name="T24" fmla="*/ 219 w 564"/>
                <a:gd name="T25" fmla="*/ 325 h 433"/>
                <a:gd name="T26" fmla="*/ 173 w 564"/>
                <a:gd name="T27" fmla="*/ 325 h 433"/>
                <a:gd name="T28" fmla="*/ 173 w 564"/>
                <a:gd name="T29" fmla="*/ 286 h 433"/>
                <a:gd name="T30" fmla="*/ 147 w 564"/>
                <a:gd name="T31" fmla="*/ 260 h 433"/>
                <a:gd name="T32" fmla="*/ 26 w 564"/>
                <a:gd name="T33" fmla="*/ 260 h 433"/>
                <a:gd name="T34" fmla="*/ 0 w 564"/>
                <a:gd name="T35" fmla="*/ 286 h 433"/>
                <a:gd name="T36" fmla="*/ 0 w 564"/>
                <a:gd name="T37" fmla="*/ 407 h 433"/>
                <a:gd name="T38" fmla="*/ 26 w 564"/>
                <a:gd name="T39" fmla="*/ 433 h 433"/>
                <a:gd name="T40" fmla="*/ 147 w 564"/>
                <a:gd name="T41" fmla="*/ 433 h 433"/>
                <a:gd name="T42" fmla="*/ 173 w 564"/>
                <a:gd name="T43" fmla="*/ 407 h 433"/>
                <a:gd name="T44" fmla="*/ 173 w 564"/>
                <a:gd name="T45" fmla="*/ 368 h 433"/>
                <a:gd name="T46" fmla="*/ 219 w 564"/>
                <a:gd name="T47" fmla="*/ 368 h 433"/>
                <a:gd name="T48" fmla="*/ 264 w 564"/>
                <a:gd name="T49" fmla="*/ 336 h 433"/>
                <a:gd name="T50" fmla="*/ 338 w 564"/>
                <a:gd name="T51" fmla="*/ 111 h 433"/>
                <a:gd name="T52" fmla="*/ 342 w 564"/>
                <a:gd name="T53" fmla="*/ 108 h 433"/>
                <a:gd name="T54" fmla="*/ 391 w 564"/>
                <a:gd name="T55" fmla="*/ 108 h 433"/>
                <a:gd name="T56" fmla="*/ 391 w 564"/>
                <a:gd name="T57" fmla="*/ 147 h 433"/>
                <a:gd name="T58" fmla="*/ 129 w 564"/>
                <a:gd name="T59" fmla="*/ 390 h 433"/>
                <a:gd name="T60" fmla="*/ 43 w 564"/>
                <a:gd name="T61" fmla="*/ 390 h 433"/>
                <a:gd name="T62" fmla="*/ 43 w 564"/>
                <a:gd name="T63" fmla="*/ 303 h 433"/>
                <a:gd name="T64" fmla="*/ 129 w 564"/>
                <a:gd name="T65" fmla="*/ 303 h 433"/>
                <a:gd name="T66" fmla="*/ 129 w 564"/>
                <a:gd name="T67" fmla="*/ 390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64" h="433">
                  <a:moveTo>
                    <a:pt x="391" y="147"/>
                  </a:moveTo>
                  <a:cubicBezTo>
                    <a:pt x="391" y="162"/>
                    <a:pt x="403" y="173"/>
                    <a:pt x="417" y="173"/>
                  </a:cubicBezTo>
                  <a:cubicBezTo>
                    <a:pt x="538" y="173"/>
                    <a:pt x="538" y="173"/>
                    <a:pt x="538" y="173"/>
                  </a:cubicBezTo>
                  <a:cubicBezTo>
                    <a:pt x="552" y="173"/>
                    <a:pt x="564" y="162"/>
                    <a:pt x="564" y="147"/>
                  </a:cubicBezTo>
                  <a:cubicBezTo>
                    <a:pt x="564" y="26"/>
                    <a:pt x="564" y="26"/>
                    <a:pt x="564" y="26"/>
                  </a:cubicBezTo>
                  <a:cubicBezTo>
                    <a:pt x="564" y="11"/>
                    <a:pt x="552" y="0"/>
                    <a:pt x="538" y="0"/>
                  </a:cubicBezTo>
                  <a:cubicBezTo>
                    <a:pt x="417" y="0"/>
                    <a:pt x="417" y="0"/>
                    <a:pt x="417" y="0"/>
                  </a:cubicBezTo>
                  <a:cubicBezTo>
                    <a:pt x="403" y="0"/>
                    <a:pt x="391" y="11"/>
                    <a:pt x="391" y="26"/>
                  </a:cubicBezTo>
                  <a:cubicBezTo>
                    <a:pt x="391" y="65"/>
                    <a:pt x="391" y="65"/>
                    <a:pt x="391" y="65"/>
                  </a:cubicBezTo>
                  <a:cubicBezTo>
                    <a:pt x="342" y="65"/>
                    <a:pt x="342" y="65"/>
                    <a:pt x="342" y="65"/>
                  </a:cubicBezTo>
                  <a:cubicBezTo>
                    <a:pt x="322" y="65"/>
                    <a:pt x="304" y="78"/>
                    <a:pt x="297" y="97"/>
                  </a:cubicBezTo>
                  <a:cubicBezTo>
                    <a:pt x="223" y="322"/>
                    <a:pt x="223" y="322"/>
                    <a:pt x="223" y="322"/>
                  </a:cubicBezTo>
                  <a:cubicBezTo>
                    <a:pt x="222" y="324"/>
                    <a:pt x="221" y="325"/>
                    <a:pt x="219" y="325"/>
                  </a:cubicBezTo>
                  <a:cubicBezTo>
                    <a:pt x="173" y="325"/>
                    <a:pt x="173" y="325"/>
                    <a:pt x="173" y="325"/>
                  </a:cubicBezTo>
                  <a:cubicBezTo>
                    <a:pt x="173" y="286"/>
                    <a:pt x="173" y="286"/>
                    <a:pt x="173" y="286"/>
                  </a:cubicBezTo>
                  <a:cubicBezTo>
                    <a:pt x="173" y="272"/>
                    <a:pt x="161" y="260"/>
                    <a:pt x="147" y="260"/>
                  </a:cubicBezTo>
                  <a:cubicBezTo>
                    <a:pt x="26" y="260"/>
                    <a:pt x="26" y="260"/>
                    <a:pt x="26" y="260"/>
                  </a:cubicBezTo>
                  <a:cubicBezTo>
                    <a:pt x="11" y="260"/>
                    <a:pt x="0" y="272"/>
                    <a:pt x="0" y="286"/>
                  </a:cubicBezTo>
                  <a:cubicBezTo>
                    <a:pt x="0" y="407"/>
                    <a:pt x="0" y="407"/>
                    <a:pt x="0" y="407"/>
                  </a:cubicBezTo>
                  <a:cubicBezTo>
                    <a:pt x="0" y="422"/>
                    <a:pt x="11" y="433"/>
                    <a:pt x="26" y="433"/>
                  </a:cubicBezTo>
                  <a:cubicBezTo>
                    <a:pt x="147" y="433"/>
                    <a:pt x="147" y="433"/>
                    <a:pt x="147" y="433"/>
                  </a:cubicBezTo>
                  <a:cubicBezTo>
                    <a:pt x="161" y="433"/>
                    <a:pt x="173" y="422"/>
                    <a:pt x="173" y="407"/>
                  </a:cubicBezTo>
                  <a:cubicBezTo>
                    <a:pt x="173" y="368"/>
                    <a:pt x="173" y="368"/>
                    <a:pt x="173" y="368"/>
                  </a:cubicBezTo>
                  <a:cubicBezTo>
                    <a:pt x="219" y="368"/>
                    <a:pt x="219" y="368"/>
                    <a:pt x="219" y="368"/>
                  </a:cubicBezTo>
                  <a:cubicBezTo>
                    <a:pt x="239" y="368"/>
                    <a:pt x="257" y="355"/>
                    <a:pt x="264" y="336"/>
                  </a:cubicBezTo>
                  <a:cubicBezTo>
                    <a:pt x="338" y="111"/>
                    <a:pt x="338" y="111"/>
                    <a:pt x="338" y="111"/>
                  </a:cubicBezTo>
                  <a:cubicBezTo>
                    <a:pt x="339" y="109"/>
                    <a:pt x="340" y="108"/>
                    <a:pt x="342" y="108"/>
                  </a:cubicBezTo>
                  <a:cubicBezTo>
                    <a:pt x="391" y="108"/>
                    <a:pt x="391" y="108"/>
                    <a:pt x="391" y="108"/>
                  </a:cubicBezTo>
                  <a:lnTo>
                    <a:pt x="391" y="147"/>
                  </a:lnTo>
                  <a:close/>
                  <a:moveTo>
                    <a:pt x="129" y="390"/>
                  </a:moveTo>
                  <a:cubicBezTo>
                    <a:pt x="43" y="390"/>
                    <a:pt x="43" y="390"/>
                    <a:pt x="43" y="390"/>
                  </a:cubicBezTo>
                  <a:cubicBezTo>
                    <a:pt x="43" y="303"/>
                    <a:pt x="43" y="303"/>
                    <a:pt x="43" y="303"/>
                  </a:cubicBezTo>
                  <a:cubicBezTo>
                    <a:pt x="129" y="303"/>
                    <a:pt x="129" y="303"/>
                    <a:pt x="129" y="303"/>
                  </a:cubicBezTo>
                  <a:lnTo>
                    <a:pt x="129" y="39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4" tIns="43928" rIns="87854" bIns="43928"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78390" rtl="0" eaLnBrk="1" fontAlgn="auto" latinLnBrk="0" hangingPunct="1">
                <a:lnSpc>
                  <a:spcPct val="100000"/>
                </a:lnSpc>
                <a:spcBef>
                  <a:spcPts val="0"/>
                </a:spcBef>
                <a:spcAft>
                  <a:spcPts val="0"/>
                </a:spcAft>
                <a:buClrTx/>
                <a:buSzTx/>
                <a:buFontTx/>
                <a:buNone/>
                <a:tabLst/>
                <a:defRPr/>
              </a:pPr>
              <a:endParaRPr kumimoji="0" lang="en-US" sz="1920" b="0" i="0" u="none" strike="noStrike" kern="1200" cap="none" spc="0" normalizeH="0" baseline="0" noProof="0">
                <a:ln>
                  <a:noFill/>
                </a:ln>
                <a:solidFill>
                  <a:srgbClr val="1A1A1A"/>
                </a:solidFill>
                <a:effectLst/>
                <a:uLnTx/>
                <a:uFillTx/>
                <a:latin typeface="Segoe UI" panose="020B0502040204020203" pitchFamily="34" charset="0"/>
                <a:ea typeface="微软雅黑" panose="020B0503020204020204" pitchFamily="34" charset="-122"/>
                <a:cs typeface="+mn-cs"/>
              </a:endParaRPr>
            </a:p>
          </p:txBody>
        </p:sp>
      </p:grpSp>
    </p:spTree>
    <p:extLst>
      <p:ext uri="{BB962C8B-B14F-4D97-AF65-F5344CB8AC3E}">
        <p14:creationId xmlns:p14="http://schemas.microsoft.com/office/powerpoint/2010/main" val="1724328890"/>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65992"/>
            <a:ext cx="11018520" cy="553998"/>
          </a:xfrm>
        </p:spPr>
        <p:txBody>
          <a:bodyPr>
            <a:normAutofit/>
          </a:bodyPr>
          <a:lstStyle/>
          <a:p>
            <a:r>
              <a:rPr lang="en-US" altLang="zh-CN" dirty="0">
                <a:latin typeface="Segoe UI Semibold" panose="020B0702040204020203" pitchFamily="34" charset="0"/>
                <a:ea typeface="微软雅黑" panose="020B0503020204020204" pitchFamily="34" charset="-122"/>
              </a:rPr>
              <a:t>Power Platform </a:t>
            </a:r>
            <a:r>
              <a:rPr lang="zh-CN" altLang="en-US" b="1" dirty="0">
                <a:latin typeface="Segoe UI Semibold" panose="020B0702040204020203" pitchFamily="34" charset="0"/>
                <a:ea typeface="微软雅黑" panose="020B0503020204020204" pitchFamily="34" charset="-122"/>
              </a:rPr>
              <a:t>简介</a:t>
            </a:r>
          </a:p>
        </p:txBody>
      </p:sp>
      <p:pic>
        <p:nvPicPr>
          <p:cNvPr id="3" name="Picture 2">
            <a:extLst>
              <a:ext uri="{FF2B5EF4-FFF2-40B4-BE49-F238E27FC236}">
                <a16:creationId xmlns:a16="http://schemas.microsoft.com/office/drawing/2014/main" id="{76D3C955-836B-496A-80AF-0650BECC4FE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96246" y="1607098"/>
            <a:ext cx="9597004" cy="5137380"/>
          </a:xfrm>
          <a:prstGeom prst="rect">
            <a:avLst/>
          </a:prstGeom>
        </p:spPr>
      </p:pic>
    </p:spTree>
    <p:custDataLst>
      <p:tags r:id="rId1"/>
    </p:custDataLst>
    <p:extLst>
      <p:ext uri="{BB962C8B-B14F-4D97-AF65-F5344CB8AC3E}">
        <p14:creationId xmlns:p14="http://schemas.microsoft.com/office/powerpoint/2010/main" val="426748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2">
            <a:alpha val="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69544" y="3601570"/>
            <a:ext cx="9144000" cy="553998"/>
          </a:xfrm>
        </p:spPr>
        <p:txBody>
          <a:bodyPr/>
          <a:lstStyle/>
          <a:p>
            <a:r>
              <a:rPr lang="en-US" altLang="zh-CN" dirty="0">
                <a:latin typeface="Segoe UI Semibold" panose="020B0702040204020203" pitchFamily="34" charset="0"/>
                <a:ea typeface="微软雅黑" panose="020B0503020204020204" pitchFamily="34" charset="-122"/>
              </a:rPr>
              <a:t>Power Apps </a:t>
            </a:r>
            <a:r>
              <a:rPr lang="zh-CN" altLang="en-US" b="1" dirty="0">
                <a:latin typeface="Segoe UI Semibold" panose="020B0702040204020203" pitchFamily="34" charset="0"/>
                <a:ea typeface="微软雅黑" panose="020B0503020204020204" pitchFamily="34" charset="-122"/>
              </a:rPr>
              <a:t>概述</a:t>
            </a:r>
          </a:p>
        </p:txBody>
      </p:sp>
    </p:spTree>
    <p:custDataLst>
      <p:tags r:id="rId1"/>
    </p:custDataLst>
    <p:extLst>
      <p:ext uri="{BB962C8B-B14F-4D97-AF65-F5344CB8AC3E}">
        <p14:creationId xmlns:p14="http://schemas.microsoft.com/office/powerpoint/2010/main" val="3463543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65992"/>
            <a:ext cx="11018520" cy="553998"/>
          </a:xfrm>
        </p:spPr>
        <p:txBody>
          <a:bodyPr>
            <a:normAutofit/>
          </a:bodyPr>
          <a:lstStyle/>
          <a:p>
            <a:r>
              <a:rPr lang="en-US" altLang="zh-CN" dirty="0">
                <a:latin typeface="Segoe UI Semibold" panose="020B0702040204020203" pitchFamily="34" charset="0"/>
                <a:ea typeface="微软雅黑" panose="020B0503020204020204" pitchFamily="34" charset="-122"/>
              </a:rPr>
              <a:t>Power Apps </a:t>
            </a:r>
            <a:r>
              <a:rPr lang="zh-CN" altLang="en-US" b="1" dirty="0">
                <a:latin typeface="Segoe UI Semibold" panose="020B0702040204020203" pitchFamily="34" charset="0"/>
                <a:ea typeface="微软雅黑" panose="020B0503020204020204" pitchFamily="34" charset="-122"/>
              </a:rPr>
              <a:t>简介</a:t>
            </a:r>
          </a:p>
        </p:txBody>
      </p:sp>
      <p:sp>
        <p:nvSpPr>
          <p:cNvPr id="6" name="Text Placeholder 5"/>
          <p:cNvSpPr>
            <a:spLocks noGrp="1"/>
          </p:cNvSpPr>
          <p:nvPr>
            <p:ph type="body" sz="quarter" idx="10"/>
          </p:nvPr>
        </p:nvSpPr>
        <p:spPr>
          <a:xfrm>
            <a:off x="592992" y="3888909"/>
            <a:ext cx="11018520" cy="2831544"/>
          </a:xfrm>
        </p:spPr>
        <p:txBody>
          <a:bodyPr/>
          <a:lstStyle/>
          <a:p>
            <a:pPr marL="0" indent="0">
              <a:buNone/>
            </a:pPr>
            <a:r>
              <a:rPr lang="zh-CN" altLang="en-US">
                <a:latin typeface="Segoe UI" panose="020B0502040204020203" pitchFamily="34" charset="0"/>
                <a:ea typeface="微软雅黑" panose="020B0503020204020204" pitchFamily="34" charset="-122"/>
              </a:rPr>
              <a:t>有三种类型的 </a:t>
            </a:r>
            <a:r>
              <a:rPr lang="en-US" altLang="zh-CN">
                <a:latin typeface="Segoe UI" panose="020B0502040204020203" pitchFamily="34" charset="0"/>
                <a:ea typeface="微软雅黑" panose="020B0503020204020204" pitchFamily="34" charset="-122"/>
              </a:rPr>
              <a:t>Power Apps</a:t>
            </a:r>
            <a:r>
              <a:rPr lang="zh-CN" altLang="en-US">
                <a:latin typeface="Segoe UI" panose="020B0502040204020203" pitchFamily="34" charset="0"/>
                <a:ea typeface="微软雅黑" panose="020B0503020204020204" pitchFamily="34" charset="-122"/>
              </a:rPr>
              <a:t>：</a:t>
            </a:r>
          </a:p>
          <a:p>
            <a:pPr marL="0" indent="0">
              <a:buNone/>
            </a:pPr>
            <a:endParaRPr lang="zh-CN" altLang="en-US" sz="1000">
              <a:latin typeface="Segoe UI" panose="020B0502040204020203" pitchFamily="34" charset="0"/>
              <a:ea typeface="微软雅黑" panose="020B0503020204020204" pitchFamily="34" charset="-122"/>
            </a:endParaRPr>
          </a:p>
          <a:p>
            <a:pPr lvl="1"/>
            <a:r>
              <a:rPr lang="zh-CN" altLang="en-US" sz="2400">
                <a:latin typeface="Segoe UI" panose="020B0502040204020203" pitchFamily="34" charset="0"/>
                <a:ea typeface="微软雅黑" panose="020B0503020204020204" pitchFamily="34" charset="-122"/>
              </a:rPr>
              <a:t>画布应用</a:t>
            </a:r>
          </a:p>
          <a:p>
            <a:pPr lvl="1"/>
            <a:r>
              <a:rPr lang="zh-CN" altLang="en-US" sz="2400">
                <a:latin typeface="Segoe UI" panose="020B0502040204020203" pitchFamily="34" charset="0"/>
                <a:ea typeface="微软雅黑" panose="020B0503020204020204" pitchFamily="34" charset="-122"/>
              </a:rPr>
              <a:t>模型驱动型应用</a:t>
            </a:r>
          </a:p>
          <a:p>
            <a:pPr lvl="1"/>
            <a:r>
              <a:rPr lang="zh-CN" altLang="en-US" sz="2400">
                <a:latin typeface="Segoe UI" panose="020B0502040204020203" pitchFamily="34" charset="0"/>
                <a:ea typeface="微软雅黑" panose="020B0503020204020204" pitchFamily="34" charset="-122"/>
              </a:rPr>
              <a:t>门户</a:t>
            </a:r>
          </a:p>
          <a:p>
            <a:pPr marL="228600" lvl="1" indent="0">
              <a:buNone/>
            </a:pPr>
            <a:endParaRPr lang="zh-CN" altLang="en-US" sz="2400">
              <a:latin typeface="Segoe UI" panose="020B0502040204020203" pitchFamily="34" charset="0"/>
              <a:ea typeface="微软雅黑" panose="020B0503020204020204" pitchFamily="34" charset="-122"/>
            </a:endParaRPr>
          </a:p>
          <a:p>
            <a:pPr marL="228600" lvl="1" indent="0">
              <a:buNone/>
            </a:pPr>
            <a:r>
              <a:rPr lang="zh-CN" altLang="en-US" sz="2400">
                <a:latin typeface="Segoe UI" panose="020B0502040204020203" pitchFamily="34" charset="0"/>
                <a:ea typeface="微软雅黑" panose="020B0503020204020204" pitchFamily="34" charset="-122"/>
              </a:rPr>
              <a:t>在本课程中，我们将探讨如何创建画布应用</a:t>
            </a:r>
            <a:endParaRPr lang="zh-CN" altLang="en-US" sz="2400" dirty="0">
              <a:latin typeface="Segoe UI" panose="020B0502040204020203" pitchFamily="34" charset="0"/>
              <a:ea typeface="微软雅黑" panose="020B0503020204020204" pitchFamily="34" charset="-122"/>
            </a:endParaRPr>
          </a:p>
        </p:txBody>
      </p:sp>
      <p:sp>
        <p:nvSpPr>
          <p:cNvPr id="2" name="TextBox 1">
            <a:extLst>
              <a:ext uri="{FF2B5EF4-FFF2-40B4-BE49-F238E27FC236}">
                <a16:creationId xmlns:a16="http://schemas.microsoft.com/office/drawing/2014/main" id="{CB4154EC-6DC9-4316-8E23-4E000E063B5A}"/>
              </a:ext>
            </a:extLst>
          </p:cNvPr>
          <p:cNvSpPr txBox="1"/>
          <p:nvPr/>
        </p:nvSpPr>
        <p:spPr>
          <a:xfrm>
            <a:off x="4786604" y="1343608"/>
            <a:ext cx="5868955" cy="1723549"/>
          </a:xfrm>
          <a:prstGeom prst="rect">
            <a:avLst/>
          </a:prstGeom>
          <a:noFill/>
        </p:spPr>
        <p:txBody>
          <a:bodyPr wrap="square" lIns="0" tIns="0" rIns="0" bIns="0" rtlCol="0">
            <a:spAutoFit/>
          </a:bodyPr>
          <a:lstStyle/>
          <a:p>
            <a:r>
              <a:rPr lang="en-US" altLang="zh-CN" sz="2800">
                <a:latin typeface="Segoe UI Semilight" panose="020B0402040204020203" pitchFamily="34" charset="0"/>
                <a:ea typeface="微软雅黑" panose="020B0503020204020204" pitchFamily="34" charset="-122"/>
                <a:cs typeface="Segoe UI Semilight" panose="020B0402040204020203" pitchFamily="34" charset="0"/>
              </a:rPr>
              <a:t>Microsoft Power Apps </a:t>
            </a:r>
            <a:r>
              <a:rPr lang="zh-CN" altLang="en-US" sz="2800">
                <a:latin typeface="Segoe UI Semilight" panose="020B0402040204020203" pitchFamily="34" charset="0"/>
                <a:ea typeface="微软雅黑" panose="020B0503020204020204" pitchFamily="34" charset="-122"/>
                <a:cs typeface="Segoe UI Semilight" panose="020B0402040204020203" pitchFamily="34" charset="0"/>
              </a:rPr>
              <a:t>是一项服务，可帮助你构建在浏览器或手机、平板电脑上运行的业务应用，而且不要求具备编码经验。</a:t>
            </a:r>
            <a:endParaRPr lang="zh-CN" altLang="en-US" sz="2800" dirty="0">
              <a:gradFill>
                <a:gsLst>
                  <a:gs pos="2917">
                    <a:schemeClr val="tx1"/>
                  </a:gs>
                  <a:gs pos="30000">
                    <a:schemeClr val="tx1"/>
                  </a:gs>
                </a:gsLst>
                <a:lin ang="5400000" scaled="0"/>
              </a:gradFill>
              <a:latin typeface="Segoe UI Semilight" panose="020B0402040204020203" pitchFamily="34" charset="0"/>
              <a:ea typeface="微软雅黑" panose="020B0503020204020204" pitchFamily="34" charset="-122"/>
              <a:cs typeface="Segoe UI Semilight" panose="020B0402040204020203" pitchFamily="34" charset="0"/>
            </a:endParaRPr>
          </a:p>
        </p:txBody>
      </p:sp>
      <p:pic>
        <p:nvPicPr>
          <p:cNvPr id="4" name="Picture 3">
            <a:extLst>
              <a:ext uri="{FF2B5EF4-FFF2-40B4-BE49-F238E27FC236}">
                <a16:creationId xmlns:a16="http://schemas.microsoft.com/office/drawing/2014/main" id="{D9D43B2C-829F-49C4-9CC9-FEEF297EA27A}"/>
              </a:ext>
            </a:extLst>
          </p:cNvPr>
          <p:cNvPicPr>
            <a:picLocks noChangeAspect="1"/>
          </p:cNvPicPr>
          <p:nvPr/>
        </p:nvPicPr>
        <p:blipFill>
          <a:blip r:embed="rId4"/>
          <a:stretch>
            <a:fillRect/>
          </a:stretch>
        </p:blipFill>
        <p:spPr>
          <a:xfrm>
            <a:off x="410550" y="225490"/>
            <a:ext cx="3813114" cy="4167271"/>
          </a:xfrm>
          <a:prstGeom prst="rect">
            <a:avLst/>
          </a:prstGeom>
        </p:spPr>
      </p:pic>
    </p:spTree>
    <p:custDataLst>
      <p:tags r:id="rId1"/>
    </p:custDataLst>
    <p:extLst>
      <p:ext uri="{BB962C8B-B14F-4D97-AF65-F5344CB8AC3E}">
        <p14:creationId xmlns:p14="http://schemas.microsoft.com/office/powerpoint/2010/main" val="26574866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65992"/>
            <a:ext cx="11018520" cy="553998"/>
          </a:xfrm>
        </p:spPr>
        <p:txBody>
          <a:bodyPr>
            <a:normAutofit/>
          </a:bodyPr>
          <a:lstStyle/>
          <a:p>
            <a:r>
              <a:rPr lang="zh-CN" altLang="en-US" b="1" dirty="0">
                <a:latin typeface="Segoe UI Semibold" panose="020B0702040204020203" pitchFamily="34" charset="0"/>
                <a:ea typeface="微软雅黑" panose="020B0503020204020204" pitchFamily="34" charset="-122"/>
              </a:rPr>
              <a:t>将</a:t>
            </a:r>
            <a:r>
              <a:rPr lang="zh-CN" altLang="en-US" dirty="0">
                <a:latin typeface="Segoe UI Semibold" panose="020B0702040204020203" pitchFamily="34" charset="0"/>
                <a:ea typeface="微软雅黑" panose="020B0503020204020204" pitchFamily="34" charset="-122"/>
              </a:rPr>
              <a:t> </a:t>
            </a:r>
            <a:r>
              <a:rPr lang="en-US" altLang="zh-CN" dirty="0">
                <a:latin typeface="Segoe UI Semibold" panose="020B0702040204020203" pitchFamily="34" charset="0"/>
                <a:ea typeface="微软雅黑" panose="020B0503020204020204" pitchFamily="34" charset="-122"/>
              </a:rPr>
              <a:t>Power Apps </a:t>
            </a:r>
            <a:r>
              <a:rPr lang="zh-CN" altLang="en-US" b="1" dirty="0">
                <a:latin typeface="Segoe UI Semibold" panose="020B0702040204020203" pitchFamily="34" charset="0"/>
                <a:ea typeface="微软雅黑" panose="020B0503020204020204" pitchFamily="34" charset="-122"/>
              </a:rPr>
              <a:t>与数据连接</a:t>
            </a:r>
          </a:p>
        </p:txBody>
      </p:sp>
      <p:sp>
        <p:nvSpPr>
          <p:cNvPr id="6" name="Text Placeholder 5"/>
          <p:cNvSpPr>
            <a:spLocks noGrp="1"/>
          </p:cNvSpPr>
          <p:nvPr>
            <p:ph type="body" sz="quarter" idx="10"/>
          </p:nvPr>
        </p:nvSpPr>
        <p:spPr>
          <a:xfrm>
            <a:off x="592992" y="1444289"/>
            <a:ext cx="11018520" cy="3250121"/>
          </a:xfrm>
        </p:spPr>
        <p:txBody>
          <a:bodyPr>
            <a:normAutofit/>
          </a:bodyPr>
          <a:lstStyle/>
          <a:p>
            <a:r>
              <a:rPr lang="zh-CN" altLang="en-US" sz="1600">
                <a:latin typeface="Segoe UI" panose="020B0502040204020203" pitchFamily="34" charset="0"/>
                <a:ea typeface="微软雅黑" panose="020B0503020204020204" pitchFamily="34" charset="-122"/>
              </a:rPr>
              <a:t>连接器可充当数据源与 </a:t>
            </a:r>
            <a:r>
              <a:rPr lang="en-US" altLang="zh-CN" sz="1600">
                <a:latin typeface="Segoe UI" panose="020B0502040204020203" pitchFamily="34" charset="0"/>
                <a:ea typeface="微软雅黑" panose="020B0503020204020204" pitchFamily="34" charset="-122"/>
              </a:rPr>
              <a:t>Power App</a:t>
            </a:r>
            <a:r>
              <a:rPr lang="zh-CN" altLang="en-US" sz="1600">
                <a:latin typeface="Segoe UI" panose="020B0502040204020203" pitchFamily="34" charset="0"/>
                <a:ea typeface="微软雅黑" panose="020B0503020204020204" pitchFamily="34" charset="-122"/>
              </a:rPr>
              <a:t>（或 </a:t>
            </a:r>
            <a:r>
              <a:rPr lang="en-US" altLang="zh-CN" sz="1600">
                <a:latin typeface="Segoe UI" panose="020B0502040204020203" pitchFamily="34" charset="0"/>
                <a:ea typeface="微软雅黑" panose="020B0503020204020204" pitchFamily="34" charset="-122"/>
              </a:rPr>
              <a:t>Power Automate </a:t>
            </a:r>
            <a:r>
              <a:rPr lang="zh-CN" altLang="en-US" sz="1600">
                <a:latin typeface="Segoe UI" panose="020B0502040204020203" pitchFamily="34" charset="0"/>
                <a:ea typeface="微软雅黑" panose="020B0503020204020204" pitchFamily="34" charset="-122"/>
              </a:rPr>
              <a:t>中的工作流）之间的桥梁，允许信息来回传输。</a:t>
            </a:r>
          </a:p>
          <a:p>
            <a:endParaRPr lang="zh-CN" altLang="en-US" sz="800">
              <a:latin typeface="Segoe UI" panose="020B0502040204020203" pitchFamily="34" charset="0"/>
              <a:ea typeface="微软雅黑" panose="020B0503020204020204" pitchFamily="34" charset="-122"/>
            </a:endParaRPr>
          </a:p>
          <a:p>
            <a:pPr lvl="1"/>
            <a:r>
              <a:rPr lang="en-US" altLang="zh-CN" sz="1600">
                <a:latin typeface="Segoe UI" panose="020B0502040204020203" pitchFamily="34" charset="0"/>
                <a:ea typeface="微软雅黑" panose="020B0503020204020204" pitchFamily="34" charset="-122"/>
              </a:rPr>
              <a:t>Power Apps </a:t>
            </a:r>
            <a:r>
              <a:rPr lang="zh-CN" altLang="en-US" sz="1600">
                <a:latin typeface="Segoe UI" panose="020B0502040204020203" pitchFamily="34" charset="0"/>
                <a:ea typeface="微软雅黑" panose="020B0503020204020204" pitchFamily="34" charset="-122"/>
              </a:rPr>
              <a:t>支持超过 </a:t>
            </a:r>
            <a:r>
              <a:rPr lang="en-US" altLang="zh-CN" sz="1600">
                <a:latin typeface="Segoe UI" panose="020B0502040204020203" pitchFamily="34" charset="0"/>
                <a:ea typeface="微软雅黑" panose="020B0503020204020204" pitchFamily="34" charset="-122"/>
              </a:rPr>
              <a:t>275 </a:t>
            </a:r>
            <a:r>
              <a:rPr lang="zh-CN" altLang="en-US" sz="1600">
                <a:latin typeface="Segoe UI" panose="020B0502040204020203" pitchFamily="34" charset="0"/>
                <a:ea typeface="微软雅黑" panose="020B0503020204020204" pitchFamily="34" charset="-122"/>
              </a:rPr>
              <a:t>个连接器，适用于热门服务和本地数据源，包括 </a:t>
            </a:r>
            <a:r>
              <a:rPr lang="en-US" altLang="zh-CN" sz="1600">
                <a:latin typeface="Segoe UI" panose="020B0502040204020203" pitchFamily="34" charset="0"/>
                <a:ea typeface="微软雅黑" panose="020B0503020204020204" pitchFamily="34" charset="-122"/>
              </a:rPr>
              <a:t>SharePoint</a:t>
            </a:r>
            <a:r>
              <a:rPr lang="zh-CN" altLang="en-US" sz="1600">
                <a:latin typeface="Segoe UI" panose="020B0502040204020203" pitchFamily="34" charset="0"/>
                <a:ea typeface="微软雅黑" panose="020B0503020204020204" pitchFamily="34" charset="-122"/>
              </a:rPr>
              <a:t>、</a:t>
            </a:r>
            <a:r>
              <a:rPr lang="en-US" altLang="zh-CN" sz="1600">
                <a:latin typeface="Segoe UI" panose="020B0502040204020203" pitchFamily="34" charset="0"/>
                <a:ea typeface="微软雅黑" panose="020B0503020204020204" pitchFamily="34" charset="-122"/>
              </a:rPr>
              <a:t>SQL Server</a:t>
            </a:r>
            <a:r>
              <a:rPr lang="zh-CN" altLang="en-US" sz="1600">
                <a:latin typeface="Segoe UI" panose="020B0502040204020203" pitchFamily="34" charset="0"/>
                <a:ea typeface="微软雅黑" panose="020B0503020204020204" pitchFamily="34" charset="-122"/>
              </a:rPr>
              <a:t>、</a:t>
            </a:r>
            <a:r>
              <a:rPr lang="en-US" altLang="zh-CN" sz="1600">
                <a:latin typeface="Segoe UI" panose="020B0502040204020203" pitchFamily="34" charset="0"/>
                <a:ea typeface="微软雅黑" panose="020B0503020204020204" pitchFamily="34" charset="-122"/>
              </a:rPr>
              <a:t>Office 365</a:t>
            </a:r>
            <a:r>
              <a:rPr lang="zh-CN" altLang="en-US" sz="1600">
                <a:latin typeface="Segoe UI" panose="020B0502040204020203" pitchFamily="34" charset="0"/>
                <a:ea typeface="微软雅黑" panose="020B0503020204020204" pitchFamily="34" charset="-122"/>
              </a:rPr>
              <a:t>、</a:t>
            </a:r>
            <a:r>
              <a:rPr lang="en-US" altLang="zh-CN" sz="1600">
                <a:latin typeface="Segoe UI" panose="020B0502040204020203" pitchFamily="34" charset="0"/>
                <a:ea typeface="微软雅黑" panose="020B0503020204020204" pitchFamily="34" charset="-122"/>
              </a:rPr>
              <a:t>Salesforce </a:t>
            </a:r>
            <a:r>
              <a:rPr lang="zh-CN" altLang="en-US" sz="1600">
                <a:latin typeface="Segoe UI" panose="020B0502040204020203" pitchFamily="34" charset="0"/>
                <a:ea typeface="微软雅黑" panose="020B0503020204020204" pitchFamily="34" charset="-122"/>
              </a:rPr>
              <a:t>和 </a:t>
            </a:r>
            <a:r>
              <a:rPr lang="en-US" altLang="zh-CN" sz="1600">
                <a:latin typeface="Segoe UI" panose="020B0502040204020203" pitchFamily="34" charset="0"/>
                <a:ea typeface="微软雅黑" panose="020B0503020204020204" pitchFamily="34" charset="-122"/>
              </a:rPr>
              <a:t>Twitter</a:t>
            </a:r>
            <a:r>
              <a:rPr lang="zh-CN" altLang="en-US" sz="1600">
                <a:latin typeface="Segoe UI" panose="020B0502040204020203" pitchFamily="34" charset="0"/>
                <a:ea typeface="微软雅黑" panose="020B0503020204020204" pitchFamily="34" charset="-122"/>
              </a:rPr>
              <a:t>。</a:t>
            </a:r>
          </a:p>
          <a:p>
            <a:endParaRPr lang="zh-CN" altLang="en-US" sz="800">
              <a:latin typeface="Segoe UI" panose="020B0502040204020203" pitchFamily="34" charset="0"/>
              <a:ea typeface="微软雅黑" panose="020B0503020204020204" pitchFamily="34" charset="-122"/>
            </a:endParaRPr>
          </a:p>
          <a:p>
            <a:r>
              <a:rPr lang="zh-CN" altLang="en-US" sz="1600">
                <a:latin typeface="Segoe UI" panose="020B0502040204020203" pitchFamily="34" charset="0"/>
                <a:ea typeface="微软雅黑" panose="020B0503020204020204" pitchFamily="34" charset="-122"/>
              </a:rPr>
              <a:t>与本地数据源（如本地 </a:t>
            </a:r>
            <a:r>
              <a:rPr lang="en-US" altLang="zh-CN" sz="1600">
                <a:latin typeface="Segoe UI" panose="020B0502040204020203" pitchFamily="34" charset="0"/>
                <a:ea typeface="微软雅黑" panose="020B0503020204020204" pitchFamily="34" charset="-122"/>
              </a:rPr>
              <a:t>SharePoint </a:t>
            </a:r>
            <a:r>
              <a:rPr lang="zh-CN" altLang="en-US" sz="1600">
                <a:latin typeface="Segoe UI" panose="020B0502040204020203" pitchFamily="34" charset="0"/>
                <a:ea typeface="微软雅黑" panose="020B0503020204020204" pitchFamily="34" charset="-122"/>
              </a:rPr>
              <a:t>服务）的连接需要使用本地数据网关。</a:t>
            </a:r>
          </a:p>
          <a:p>
            <a:endParaRPr lang="zh-CN" altLang="en-US" sz="800">
              <a:latin typeface="Segoe UI" panose="020B0502040204020203" pitchFamily="34" charset="0"/>
              <a:ea typeface="微软雅黑" panose="020B0503020204020204" pitchFamily="34" charset="-122"/>
            </a:endParaRPr>
          </a:p>
          <a:p>
            <a:r>
              <a:rPr lang="zh-CN" altLang="en-US" sz="1600">
                <a:latin typeface="Segoe UI" panose="020B0502040204020203" pitchFamily="34" charset="0"/>
                <a:ea typeface="微软雅黑" panose="020B0503020204020204" pitchFamily="34" charset="-122"/>
              </a:rPr>
              <a:t>当应用或工作流创建了与数据源的连接时，连接器通常需要某种形式的身份验证。</a:t>
            </a:r>
          </a:p>
          <a:p>
            <a:endParaRPr lang="zh-CN" altLang="en-US" sz="800">
              <a:latin typeface="Segoe UI" panose="020B0502040204020203" pitchFamily="34" charset="0"/>
              <a:ea typeface="微软雅黑" panose="020B0503020204020204" pitchFamily="34" charset="-122"/>
            </a:endParaRPr>
          </a:p>
          <a:p>
            <a:r>
              <a:rPr lang="en-US" altLang="zh-CN" sz="1600">
                <a:latin typeface="Segoe UI" panose="020B0502040204020203" pitchFamily="34" charset="0"/>
                <a:ea typeface="微软雅黑" panose="020B0503020204020204" pitchFamily="34" charset="-122"/>
              </a:rPr>
              <a:t>Common Data Service </a:t>
            </a:r>
            <a:r>
              <a:rPr lang="zh-CN" altLang="en-US" sz="1600">
                <a:latin typeface="Segoe UI" panose="020B0502040204020203" pitchFamily="34" charset="0"/>
                <a:ea typeface="微软雅黑" panose="020B0503020204020204" pitchFamily="34" charset="-122"/>
              </a:rPr>
              <a:t>是一种数据源，支持你安全地存储和管理业务应用程序所用的数据。</a:t>
            </a:r>
            <a:endParaRPr lang="zh-CN" altLang="en-US" sz="1600" dirty="0">
              <a:latin typeface="Segoe UI" panose="020B0502040204020203" pitchFamily="34" charset="0"/>
              <a:ea typeface="微软雅黑" panose="020B0503020204020204" pitchFamily="34" charset="-122"/>
            </a:endParaRPr>
          </a:p>
        </p:txBody>
      </p:sp>
      <p:pic>
        <p:nvPicPr>
          <p:cNvPr id="4" name="Picture 3" descr="手机屏幕截图&#10;&#10;自动生成的描述&#10;">
            <a:extLst>
              <a:ext uri="{FF2B5EF4-FFF2-40B4-BE49-F238E27FC236}">
                <a16:creationId xmlns:a16="http://schemas.microsoft.com/office/drawing/2014/main" id="{32B0BC95-25BD-4AC0-9942-AA460C36CFD4}"/>
              </a:ext>
            </a:extLst>
          </p:cNvPr>
          <p:cNvPicPr/>
          <p:nvPr/>
        </p:nvPicPr>
        <p:blipFill>
          <a:blip r:embed="rId4">
            <a:extLst>
              <a:ext uri="{28A0092B-C50C-407E-A947-70E740481C1C}">
                <a14:useLocalDpi xmlns:a14="http://schemas.microsoft.com/office/drawing/2010/main" val="0"/>
              </a:ext>
            </a:extLst>
          </a:blip>
          <a:srcRect/>
          <a:stretch/>
        </p:blipFill>
        <p:spPr>
          <a:xfrm>
            <a:off x="2996844" y="4525296"/>
            <a:ext cx="4796656" cy="2134512"/>
          </a:xfrm>
          <a:prstGeom prst="rect">
            <a:avLst/>
          </a:prstGeom>
        </p:spPr>
      </p:pic>
    </p:spTree>
    <p:custDataLst>
      <p:tags r:id="rId1"/>
    </p:custDataLst>
    <p:extLst>
      <p:ext uri="{BB962C8B-B14F-4D97-AF65-F5344CB8AC3E}">
        <p14:creationId xmlns:p14="http://schemas.microsoft.com/office/powerpoint/2010/main" val="29958498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5217" y="264431"/>
            <a:ext cx="11018520" cy="553998"/>
          </a:xfrm>
        </p:spPr>
        <p:txBody>
          <a:bodyPr>
            <a:normAutofit/>
          </a:bodyPr>
          <a:lstStyle/>
          <a:p>
            <a:r>
              <a:rPr lang="zh-CN" altLang="en-US" b="1" dirty="0">
                <a:latin typeface="Segoe UI Semibold" panose="020B0702040204020203" pitchFamily="34" charset="0"/>
                <a:ea typeface="微软雅黑" panose="020B0503020204020204" pitchFamily="34" charset="-122"/>
              </a:rPr>
              <a:t>创建画布 </a:t>
            </a:r>
            <a:r>
              <a:rPr lang="en-US" altLang="zh-CN" dirty="0">
                <a:latin typeface="Segoe UI Semibold" panose="020B0702040204020203" pitchFamily="34" charset="0"/>
                <a:ea typeface="微软雅黑" panose="020B0503020204020204" pitchFamily="34" charset="-122"/>
              </a:rPr>
              <a:t>Power App</a:t>
            </a:r>
          </a:p>
        </p:txBody>
      </p:sp>
      <p:sp>
        <p:nvSpPr>
          <p:cNvPr id="6" name="Text Placeholder 5"/>
          <p:cNvSpPr>
            <a:spLocks noGrp="1"/>
          </p:cNvSpPr>
          <p:nvPr>
            <p:ph type="body" sz="quarter" idx="10"/>
          </p:nvPr>
        </p:nvSpPr>
        <p:spPr>
          <a:xfrm>
            <a:off x="585217" y="1019990"/>
            <a:ext cx="11018520" cy="5429179"/>
          </a:xfrm>
        </p:spPr>
        <p:txBody>
          <a:bodyPr/>
          <a:lstStyle/>
          <a:p>
            <a:r>
              <a:rPr lang="zh-CN" altLang="en-US" sz="1800" dirty="0">
                <a:latin typeface="Segoe UI" panose="020B0502040204020203" pitchFamily="34" charset="0"/>
                <a:ea typeface="微软雅黑" panose="020B0503020204020204" pitchFamily="34" charset="-122"/>
              </a:rPr>
              <a:t>可通过三种方法开始创建画布 </a:t>
            </a:r>
            <a:r>
              <a:rPr lang="en-US" altLang="zh-CN" sz="1800" dirty="0">
                <a:latin typeface="Segoe UI" panose="020B0502040204020203" pitchFamily="34" charset="0"/>
                <a:ea typeface="微软雅黑" panose="020B0503020204020204" pitchFamily="34" charset="-122"/>
              </a:rPr>
              <a:t>Power App</a:t>
            </a:r>
            <a:r>
              <a:rPr lang="zh-CN" altLang="en-US" sz="1800" dirty="0">
                <a:latin typeface="Segoe UI" panose="020B0502040204020203" pitchFamily="34" charset="0"/>
                <a:ea typeface="微软雅黑" panose="020B0503020204020204" pitchFamily="34" charset="-122"/>
              </a:rPr>
              <a:t>：</a:t>
            </a:r>
          </a:p>
          <a:p>
            <a:pPr marL="432000"/>
            <a:r>
              <a:rPr lang="zh-CN" altLang="en-US" sz="1800" dirty="0">
                <a:latin typeface="Segoe UI" panose="020B0502040204020203" pitchFamily="34" charset="0"/>
                <a:ea typeface="微软雅黑" panose="020B0503020204020204" pitchFamily="34" charset="-122"/>
              </a:rPr>
              <a:t>从头开始</a:t>
            </a:r>
          </a:p>
          <a:p>
            <a:pPr marL="432000"/>
            <a:r>
              <a:rPr lang="zh-CN" altLang="en-US" sz="1800" dirty="0">
                <a:latin typeface="Segoe UI" panose="020B0502040204020203" pitchFamily="34" charset="0"/>
                <a:ea typeface="微软雅黑" panose="020B0503020204020204" pitchFamily="34" charset="-122"/>
              </a:rPr>
              <a:t>从模板开始</a:t>
            </a:r>
          </a:p>
          <a:p>
            <a:pPr marL="432000"/>
            <a:r>
              <a:rPr lang="zh-CN" altLang="en-US" sz="1800" dirty="0">
                <a:latin typeface="Segoe UI" panose="020B0502040204020203" pitchFamily="34" charset="0"/>
                <a:ea typeface="微软雅黑" panose="020B0503020204020204" pitchFamily="34" charset="-122"/>
              </a:rPr>
              <a:t>从数据开始</a:t>
            </a:r>
          </a:p>
          <a:p>
            <a:endParaRPr lang="zh-CN" altLang="en-US" sz="1800" dirty="0">
              <a:latin typeface="Segoe UI" panose="020B0502040204020203" pitchFamily="34" charset="0"/>
              <a:ea typeface="微软雅黑" panose="020B0503020204020204" pitchFamily="34" charset="-122"/>
            </a:endParaRPr>
          </a:p>
          <a:p>
            <a:r>
              <a:rPr lang="zh-CN" altLang="en-US" sz="1800" dirty="0">
                <a:latin typeface="Segoe UI" panose="020B0502040204020203" pitchFamily="34" charset="0"/>
                <a:ea typeface="微软雅黑" panose="020B0503020204020204" pitchFamily="34" charset="-122"/>
              </a:rPr>
              <a:t>使用空白画布开始创建时，应用创建者向应用添加数据源的方式可以是：使用连接器（例如使用 </a:t>
            </a:r>
            <a:r>
              <a:rPr lang="en-US" altLang="zh-CN" sz="1800" dirty="0">
                <a:latin typeface="Segoe UI" panose="020B0502040204020203" pitchFamily="34" charset="0"/>
                <a:ea typeface="微软雅黑" panose="020B0503020204020204" pitchFamily="34" charset="-122"/>
              </a:rPr>
              <a:t>SharePoint </a:t>
            </a:r>
            <a:r>
              <a:rPr lang="zh-CN" altLang="en-US" sz="1800" dirty="0">
                <a:latin typeface="Segoe UI" panose="020B0502040204020203" pitchFamily="34" charset="0"/>
                <a:ea typeface="微软雅黑" panose="020B0503020204020204" pitchFamily="34" charset="-122"/>
              </a:rPr>
              <a:t>连接器）连接到数据源，或选择所需的 </a:t>
            </a:r>
            <a:r>
              <a:rPr lang="en-US" altLang="zh-CN" sz="1800" dirty="0">
                <a:latin typeface="Segoe UI" panose="020B0502040204020203" pitchFamily="34" charset="0"/>
                <a:ea typeface="微软雅黑" panose="020B0503020204020204" pitchFamily="34" charset="-122"/>
              </a:rPr>
              <a:t>CDS </a:t>
            </a:r>
            <a:r>
              <a:rPr lang="zh-CN" altLang="en-US" sz="1800" dirty="0">
                <a:latin typeface="Segoe UI" panose="020B0502040204020203" pitchFamily="34" charset="0"/>
                <a:ea typeface="微软雅黑" panose="020B0503020204020204" pitchFamily="34" charset="-122"/>
              </a:rPr>
              <a:t>实体。</a:t>
            </a:r>
          </a:p>
          <a:p>
            <a:r>
              <a:rPr lang="zh-CN" altLang="en-US" sz="1800" dirty="0">
                <a:latin typeface="Segoe UI" panose="020B0502040204020203" pitchFamily="34" charset="0"/>
                <a:ea typeface="微软雅黑" panose="020B0503020204020204" pitchFamily="34" charset="-122"/>
              </a:rPr>
              <a:t>控件是应用程序的用户界面元素，可以配置外观和行为属性。应用创建者通过添加控件来构建画布应用。</a:t>
            </a:r>
            <a:br>
              <a:rPr lang="en-US" altLang="zh-CN" sz="1800" dirty="0">
                <a:latin typeface="Segoe UI" panose="020B0502040204020203" pitchFamily="34" charset="0"/>
                <a:ea typeface="微软雅黑" panose="020B0503020204020204" pitchFamily="34" charset="-122"/>
              </a:rPr>
            </a:br>
            <a:r>
              <a:rPr lang="zh-CN" altLang="en-US" sz="1800" dirty="0">
                <a:latin typeface="Segoe UI" panose="020B0502040204020203" pitchFamily="34" charset="0"/>
                <a:ea typeface="微软雅黑" panose="020B0503020204020204" pitchFamily="34" charset="-122"/>
              </a:rPr>
              <a:t>控件可能与数据源关联。</a:t>
            </a:r>
          </a:p>
          <a:p>
            <a:endParaRPr lang="zh-CN" altLang="en-US" sz="1800" dirty="0">
              <a:latin typeface="Segoe UI" panose="020B0502040204020203" pitchFamily="34" charset="0"/>
              <a:ea typeface="微软雅黑" panose="020B0503020204020204" pitchFamily="34" charset="-122"/>
            </a:endParaRPr>
          </a:p>
          <a:p>
            <a:r>
              <a:rPr lang="zh-CN" altLang="en-US" sz="1800" dirty="0">
                <a:latin typeface="Segoe UI" panose="020B0502040204020203" pitchFamily="34" charset="0"/>
                <a:ea typeface="微软雅黑" panose="020B0503020204020204" pitchFamily="34" charset="-122"/>
              </a:rPr>
              <a:t>保存画布应用的更改时，将自动向应用创建者和有权编辑该应用的任何其他人发布更改。</a:t>
            </a:r>
          </a:p>
          <a:p>
            <a:endParaRPr lang="zh-CN" altLang="en-US" sz="1800" dirty="0">
              <a:latin typeface="Segoe UI" panose="020B0502040204020203" pitchFamily="34" charset="0"/>
              <a:ea typeface="微软雅黑" panose="020B0503020204020204" pitchFamily="34" charset="-122"/>
            </a:endParaRPr>
          </a:p>
          <a:p>
            <a:r>
              <a:rPr lang="zh-CN" altLang="en-US" sz="1800" dirty="0">
                <a:latin typeface="Segoe UI" panose="020B0502040204020203" pitchFamily="34" charset="0"/>
                <a:ea typeface="微软雅黑" panose="020B0503020204020204" pitchFamily="34" charset="-122"/>
              </a:rPr>
              <a:t>当应用创建者完成更改时，必须明确发布更改，向共享该应用的每个人提供这些更改。</a:t>
            </a:r>
          </a:p>
          <a:p>
            <a:endParaRPr lang="zh-CN" altLang="en-US" sz="1800" dirty="0">
              <a:latin typeface="Segoe UI" panose="020B0502040204020203" pitchFamily="34" charset="0"/>
              <a:ea typeface="微软雅黑" panose="020B0503020204020204" pitchFamily="34" charset="-122"/>
            </a:endParaRPr>
          </a:p>
          <a:p>
            <a:r>
              <a:rPr lang="zh-CN" altLang="en-US" sz="1800" dirty="0">
                <a:latin typeface="Segoe UI" panose="020B0502040204020203" pitchFamily="34" charset="0"/>
                <a:ea typeface="微软雅黑" panose="020B0503020204020204" pitchFamily="34" charset="-122"/>
              </a:rPr>
              <a:t>应用发布后，应用创建者可以指定组织中的哪些用户可以运行该应用，哪些用户可以修改甚至重新共享该</a:t>
            </a:r>
            <a:br>
              <a:rPr lang="en-US" altLang="zh-CN" sz="1800" dirty="0">
                <a:latin typeface="Segoe UI" panose="020B0502040204020203" pitchFamily="34" charset="0"/>
                <a:ea typeface="微软雅黑" panose="020B0503020204020204" pitchFamily="34" charset="-122"/>
              </a:rPr>
            </a:br>
            <a:r>
              <a:rPr lang="zh-CN" altLang="en-US" sz="1800" dirty="0">
                <a:latin typeface="Segoe UI" panose="020B0502040204020203" pitchFamily="34" charset="0"/>
                <a:ea typeface="微软雅黑" panose="020B0503020204020204" pitchFamily="34" charset="-122"/>
              </a:rPr>
              <a:t>应用。</a:t>
            </a:r>
          </a:p>
          <a:p>
            <a:endParaRPr lang="zh-CN" altLang="en-US" sz="1800" dirty="0">
              <a:latin typeface="Segoe UI" panose="020B0502040204020203" pitchFamily="34" charset="0"/>
              <a:ea typeface="微软雅黑" panose="020B0503020204020204" pitchFamily="34" charset="-122"/>
            </a:endParaRPr>
          </a:p>
        </p:txBody>
      </p:sp>
    </p:spTree>
    <p:custDataLst>
      <p:tags r:id="rId1"/>
    </p:custDataLst>
    <p:extLst>
      <p:ext uri="{BB962C8B-B14F-4D97-AF65-F5344CB8AC3E}">
        <p14:creationId xmlns:p14="http://schemas.microsoft.com/office/powerpoint/2010/main" val="4206686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65992"/>
            <a:ext cx="11018520" cy="553998"/>
          </a:xfrm>
        </p:spPr>
        <p:txBody>
          <a:bodyPr>
            <a:normAutofit/>
          </a:bodyPr>
          <a:lstStyle/>
          <a:p>
            <a:r>
              <a:rPr lang="zh-CN" altLang="en-US" b="1" dirty="0">
                <a:latin typeface="Segoe UI Semibold" panose="020B0702040204020203" pitchFamily="34" charset="0"/>
                <a:ea typeface="微软雅黑" panose="020B0503020204020204" pitchFamily="34" charset="-122"/>
              </a:rPr>
              <a:t>运行 </a:t>
            </a:r>
            <a:r>
              <a:rPr lang="en-US" altLang="zh-CN" dirty="0">
                <a:latin typeface="Segoe UI Semibold" panose="020B0702040204020203" pitchFamily="34" charset="0"/>
                <a:ea typeface="微软雅黑" panose="020B0503020204020204" pitchFamily="34" charset="-122"/>
              </a:rPr>
              <a:t>Power App</a:t>
            </a:r>
          </a:p>
        </p:txBody>
      </p:sp>
      <p:sp>
        <p:nvSpPr>
          <p:cNvPr id="6" name="Text Placeholder 5"/>
          <p:cNvSpPr>
            <a:spLocks noGrp="1"/>
          </p:cNvSpPr>
          <p:nvPr>
            <p:ph type="body" sz="quarter" idx="10"/>
          </p:nvPr>
        </p:nvSpPr>
        <p:spPr>
          <a:xfrm>
            <a:off x="592992" y="1444289"/>
            <a:ext cx="11018520" cy="3853363"/>
          </a:xfrm>
        </p:spPr>
        <p:txBody>
          <a:bodyPr/>
          <a:lstStyle/>
          <a:p>
            <a:r>
              <a:rPr lang="zh-CN" altLang="en-US" sz="2400" dirty="0">
                <a:latin typeface="Segoe UI" panose="020B0502040204020203" pitchFamily="34" charset="0"/>
                <a:ea typeface="微软雅黑" panose="020B0503020204020204" pitchFamily="34" charset="-122"/>
              </a:rPr>
              <a:t>运行 </a:t>
            </a:r>
            <a:r>
              <a:rPr lang="en-US" altLang="zh-CN" sz="2400" dirty="0">
                <a:latin typeface="Segoe UI" panose="020B0502040204020203" pitchFamily="34" charset="0"/>
                <a:ea typeface="微软雅黑" panose="020B0503020204020204" pitchFamily="34" charset="-122"/>
              </a:rPr>
              <a:t>Power App </a:t>
            </a:r>
            <a:r>
              <a:rPr lang="zh-CN" altLang="en-US" sz="2400" dirty="0">
                <a:latin typeface="Segoe UI" panose="020B0502040204020203" pitchFamily="34" charset="0"/>
                <a:ea typeface="微软雅黑" panose="020B0503020204020204" pitchFamily="34" charset="-122"/>
              </a:rPr>
              <a:t>的过程因应用类型而异。</a:t>
            </a:r>
          </a:p>
          <a:p>
            <a:endParaRPr lang="zh-CN" altLang="en-US" sz="1000" dirty="0">
              <a:latin typeface="Segoe UI" panose="020B0502040204020203" pitchFamily="34" charset="0"/>
              <a:ea typeface="微软雅黑" panose="020B0503020204020204" pitchFamily="34" charset="-122"/>
            </a:endParaRPr>
          </a:p>
          <a:p>
            <a:r>
              <a:rPr lang="zh-CN" altLang="en-US" sz="2400" dirty="0">
                <a:latin typeface="Segoe UI" panose="020B0502040204020203" pitchFamily="34" charset="0"/>
                <a:ea typeface="微软雅黑" panose="020B0503020204020204" pitchFamily="34" charset="-122"/>
              </a:rPr>
              <a:t>画布应用可以在移动设备、</a:t>
            </a:r>
            <a:r>
              <a:rPr lang="en-US" altLang="zh-CN" sz="2400" dirty="0">
                <a:latin typeface="Segoe UI" panose="020B0502040204020203" pitchFamily="34" charset="0"/>
                <a:ea typeface="微软雅黑" panose="020B0503020204020204" pitchFamily="34" charset="-122"/>
              </a:rPr>
              <a:t>SharePoint Online </a:t>
            </a:r>
            <a:r>
              <a:rPr lang="zh-CN" altLang="en-US" sz="2400" dirty="0">
                <a:latin typeface="Segoe UI" panose="020B0502040204020203" pitchFamily="34" charset="0"/>
                <a:ea typeface="微软雅黑" panose="020B0503020204020204" pitchFamily="34" charset="-122"/>
              </a:rPr>
              <a:t>和 </a:t>
            </a:r>
            <a:r>
              <a:rPr lang="en-US" altLang="zh-CN" sz="2400" dirty="0">
                <a:latin typeface="Segoe UI" panose="020B0502040204020203" pitchFamily="34" charset="0"/>
                <a:ea typeface="微软雅黑" panose="020B0503020204020204" pitchFamily="34" charset="-122"/>
              </a:rPr>
              <a:t>Microsoft Teams </a:t>
            </a:r>
            <a:r>
              <a:rPr lang="zh-CN" altLang="en-US" sz="2400" dirty="0">
                <a:latin typeface="Segoe UI" panose="020B0502040204020203" pitchFamily="34" charset="0"/>
                <a:ea typeface="微软雅黑" panose="020B0503020204020204" pitchFamily="34" charset="-122"/>
              </a:rPr>
              <a:t>上运行。</a:t>
            </a:r>
          </a:p>
          <a:p>
            <a:endParaRPr lang="zh-CN" altLang="en-US" sz="1000" dirty="0">
              <a:latin typeface="Segoe UI" panose="020B0502040204020203" pitchFamily="34" charset="0"/>
              <a:ea typeface="微软雅黑" panose="020B0503020204020204" pitchFamily="34" charset="-122"/>
            </a:endParaRPr>
          </a:p>
          <a:p>
            <a:r>
              <a:rPr lang="zh-CN" altLang="en-US" sz="2400" dirty="0">
                <a:latin typeface="Segoe UI" panose="020B0502040204020203" pitchFamily="34" charset="0"/>
                <a:ea typeface="微软雅黑" panose="020B0503020204020204" pitchFamily="34" charset="-122"/>
              </a:rPr>
              <a:t>应用创建者如果属于 </a:t>
            </a:r>
            <a:r>
              <a:rPr lang="en-US" altLang="zh-CN" sz="2400" dirty="0">
                <a:latin typeface="Segoe UI" panose="020B0502040204020203" pitchFamily="34" charset="0"/>
                <a:ea typeface="微软雅黑" panose="020B0503020204020204" pitchFamily="34" charset="-122"/>
              </a:rPr>
              <a:t>Microsoft </a:t>
            </a:r>
            <a:r>
              <a:rPr lang="zh-CN" altLang="en-US" sz="2400" dirty="0">
                <a:latin typeface="Segoe UI" panose="020B0502040204020203" pitchFamily="34" charset="0"/>
                <a:ea typeface="微软雅黑" panose="020B0503020204020204" pitchFamily="34" charset="-122"/>
              </a:rPr>
              <a:t>合作伙伴网络，可使用</a:t>
            </a:r>
            <a:r>
              <a:rPr lang="zh-CN" altLang="en-US" sz="2400" u="sng" dirty="0">
                <a:latin typeface="Segoe UI" panose="020B0502040204020203" pitchFamily="34" charset="0"/>
                <a:ea typeface="微软雅黑" panose="020B0503020204020204" pitchFamily="34" charset="-122"/>
                <a:hlinkClick r:id="rId4"/>
              </a:rPr>
              <a:t> </a:t>
            </a:r>
            <a:r>
              <a:rPr lang="en-US" altLang="zh-CN" sz="2400" u="sng" dirty="0">
                <a:latin typeface="Segoe UI" panose="020B0502040204020203" pitchFamily="34" charset="0"/>
                <a:ea typeface="微软雅黑" panose="020B0503020204020204" pitchFamily="34" charset="-122"/>
                <a:hlinkClick r:id="rId4"/>
              </a:rPr>
              <a:t>AppSource.com </a:t>
            </a:r>
            <a:r>
              <a:rPr lang="zh-CN" altLang="en-US" sz="2400" dirty="0">
                <a:latin typeface="Segoe UI" panose="020B0502040204020203" pitchFamily="34" charset="0"/>
                <a:ea typeface="微软雅黑" panose="020B0503020204020204" pitchFamily="34" charset="-122"/>
              </a:rPr>
              <a:t>和 </a:t>
            </a:r>
            <a:br>
              <a:rPr lang="en-US" altLang="zh-CN" sz="2400" dirty="0">
                <a:latin typeface="Segoe UI" panose="020B0502040204020203" pitchFamily="34" charset="0"/>
                <a:ea typeface="微软雅黑" panose="020B0503020204020204" pitchFamily="34" charset="-122"/>
              </a:rPr>
            </a:br>
            <a:r>
              <a:rPr lang="en-US" altLang="zh-CN" sz="2400" dirty="0">
                <a:latin typeface="Segoe UI" panose="020B0502040204020203" pitchFamily="34" charset="0"/>
                <a:ea typeface="微软雅黑" panose="020B0503020204020204" pitchFamily="34" charset="-122"/>
              </a:rPr>
              <a:t>Power Apps </a:t>
            </a:r>
            <a:r>
              <a:rPr lang="zh-CN" altLang="en-US" sz="2400" dirty="0">
                <a:latin typeface="Segoe UI" panose="020B0502040204020203" pitchFamily="34" charset="0"/>
                <a:ea typeface="微软雅黑" panose="020B0503020204020204" pitchFamily="34" charset="-122"/>
              </a:rPr>
              <a:t>体验版解决方案与客户共享画布应用，生成业务的销售线索。</a:t>
            </a:r>
          </a:p>
          <a:p>
            <a:endParaRPr lang="zh-CN" altLang="en-US" sz="1000" dirty="0">
              <a:latin typeface="Segoe UI" panose="020B0502040204020203" pitchFamily="34" charset="0"/>
              <a:ea typeface="微软雅黑" panose="020B0503020204020204" pitchFamily="34" charset="-122"/>
            </a:endParaRPr>
          </a:p>
          <a:p>
            <a:r>
              <a:rPr lang="zh-CN" altLang="en-US" sz="2400" dirty="0">
                <a:latin typeface="Segoe UI" panose="020B0502040204020203" pitchFamily="34" charset="0"/>
                <a:ea typeface="微软雅黑" panose="020B0503020204020204" pitchFamily="34" charset="-122"/>
              </a:rPr>
              <a:t>模型驱动的应用在使用 </a:t>
            </a:r>
            <a:r>
              <a:rPr lang="en-US" altLang="zh-CN" sz="2400" dirty="0">
                <a:latin typeface="Segoe UI" panose="020B0502040204020203" pitchFamily="34" charset="0"/>
                <a:ea typeface="微软雅黑" panose="020B0503020204020204" pitchFamily="34" charset="-122"/>
              </a:rPr>
              <a:t>Dynamics 365 </a:t>
            </a:r>
            <a:r>
              <a:rPr lang="zh-CN" altLang="en-US" sz="2400" dirty="0">
                <a:latin typeface="Segoe UI" panose="020B0502040204020203" pitchFamily="34" charset="0"/>
                <a:ea typeface="微软雅黑" panose="020B0503020204020204" pitchFamily="34" charset="-122"/>
              </a:rPr>
              <a:t>移动应用的移动设备上运行（</a:t>
            </a:r>
            <a:r>
              <a:rPr lang="en-US" altLang="zh-CN" sz="2400" dirty="0">
                <a:latin typeface="Segoe UI" panose="020B0502040204020203" pitchFamily="34" charset="0"/>
                <a:ea typeface="微软雅黑" panose="020B0503020204020204" pitchFamily="34" charset="-122"/>
              </a:rPr>
              <a:t>Power Apps </a:t>
            </a:r>
            <a:r>
              <a:rPr lang="zh-CN" altLang="en-US" sz="2400" dirty="0">
                <a:latin typeface="Segoe UI" panose="020B0502040204020203" pitchFamily="34" charset="0"/>
                <a:ea typeface="微软雅黑" panose="020B0503020204020204" pitchFamily="34" charset="-122"/>
              </a:rPr>
              <a:t>移动应用不能用于运行模型驱动的应用）。</a:t>
            </a:r>
          </a:p>
          <a:p>
            <a:endParaRPr lang="zh-CN" altLang="en-US" sz="1000" dirty="0">
              <a:latin typeface="Segoe UI" panose="020B0502040204020203" pitchFamily="34" charset="0"/>
              <a:ea typeface="微软雅黑" panose="020B0503020204020204" pitchFamily="34" charset="-122"/>
            </a:endParaRPr>
          </a:p>
          <a:p>
            <a:pPr lvl="1"/>
            <a:r>
              <a:rPr lang="zh-CN" altLang="en-US" dirty="0">
                <a:latin typeface="Segoe UI" panose="020B0502040204020203" pitchFamily="34" charset="0"/>
                <a:ea typeface="微软雅黑" panose="020B0503020204020204" pitchFamily="34" charset="-122"/>
              </a:rPr>
              <a:t>如果用户未安装适用于手机和平板电脑的 </a:t>
            </a:r>
            <a:r>
              <a:rPr lang="en-US" altLang="zh-CN" dirty="0">
                <a:latin typeface="Segoe UI" panose="020B0502040204020203" pitchFamily="34" charset="0"/>
                <a:ea typeface="微软雅黑" panose="020B0503020204020204" pitchFamily="34" charset="-122"/>
              </a:rPr>
              <a:t>Dynamics 365 </a:t>
            </a:r>
            <a:r>
              <a:rPr lang="zh-CN" altLang="en-US" dirty="0">
                <a:latin typeface="Segoe UI" panose="020B0502040204020203" pitchFamily="34" charset="0"/>
                <a:ea typeface="微软雅黑" panose="020B0503020204020204" pitchFamily="34" charset="-122"/>
              </a:rPr>
              <a:t>应用，也可以在平板电脑上的 </a:t>
            </a:r>
            <a:r>
              <a:rPr lang="en-US" altLang="zh-CN" dirty="0">
                <a:latin typeface="Segoe UI" panose="020B0502040204020203" pitchFamily="34" charset="0"/>
                <a:ea typeface="微软雅黑" panose="020B0503020204020204" pitchFamily="34" charset="-122"/>
              </a:rPr>
              <a:t>Web </a:t>
            </a:r>
            <a:br>
              <a:rPr lang="en-US" altLang="zh-CN" dirty="0">
                <a:latin typeface="Segoe UI" panose="020B0502040204020203" pitchFamily="34" charset="0"/>
                <a:ea typeface="微软雅黑" panose="020B0503020204020204" pitchFamily="34" charset="-122"/>
              </a:rPr>
            </a:br>
            <a:r>
              <a:rPr lang="zh-CN" altLang="en-US" dirty="0">
                <a:latin typeface="Segoe UI" panose="020B0502040204020203" pitchFamily="34" charset="0"/>
                <a:ea typeface="微软雅黑" panose="020B0503020204020204" pitchFamily="34" charset="-122"/>
              </a:rPr>
              <a:t>浏览器中运行该应用，只要设备具有足够高的屏幕分辨率即可</a:t>
            </a:r>
            <a:r>
              <a:rPr lang="zh-CN" altLang="en-US" sz="1800" dirty="0">
                <a:latin typeface="Segoe UI" panose="020B0502040204020203" pitchFamily="34" charset="0"/>
                <a:ea typeface="微软雅黑" panose="020B0503020204020204" pitchFamily="34" charset="-122"/>
              </a:rPr>
              <a:t>。</a:t>
            </a:r>
          </a:p>
        </p:txBody>
      </p:sp>
    </p:spTree>
    <p:custDataLst>
      <p:tags r:id="rId1"/>
    </p:custDataLst>
    <p:extLst>
      <p:ext uri="{BB962C8B-B14F-4D97-AF65-F5344CB8AC3E}">
        <p14:creationId xmlns:p14="http://schemas.microsoft.com/office/powerpoint/2010/main" val="1491723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4027" y="3019398"/>
            <a:ext cx="3183637" cy="554061"/>
          </a:xfrm>
        </p:spPr>
        <p:txBody>
          <a:bodyPr>
            <a:normAutofit/>
          </a:bodyPr>
          <a:lstStyle/>
          <a:p>
            <a:r>
              <a:rPr lang="zh-CN" altLang="en-US" b="1" dirty="0">
                <a:latin typeface="Segoe UI Semibold" panose="020B0702040204020203" pitchFamily="34" charset="0"/>
                <a:ea typeface="微软雅黑" panose="020B0503020204020204" pitchFamily="34" charset="-122"/>
              </a:rPr>
              <a:t>演示</a:t>
            </a:r>
          </a:p>
        </p:txBody>
      </p:sp>
      <p:sp>
        <p:nvSpPr>
          <p:cNvPr id="6" name="Text Placeholder 5"/>
          <p:cNvSpPr>
            <a:spLocks noGrp="1"/>
          </p:cNvSpPr>
          <p:nvPr>
            <p:ph type="body" sz="quarter" idx="10"/>
          </p:nvPr>
        </p:nvSpPr>
        <p:spPr>
          <a:xfrm>
            <a:off x="4938315" y="3080985"/>
            <a:ext cx="6669658" cy="430887"/>
          </a:xfrm>
        </p:spPr>
        <p:txBody>
          <a:bodyPr/>
          <a:lstStyle/>
          <a:p>
            <a:pPr marL="0" lvl="0" indent="0" fontAlgn="base">
              <a:buNone/>
            </a:pPr>
            <a:r>
              <a:rPr lang="zh-CN" altLang="en-US">
                <a:latin typeface="Segoe UI" panose="020B0502040204020203" pitchFamily="34" charset="0"/>
                <a:ea typeface="微软雅黑" panose="020B0503020204020204" pitchFamily="34" charset="-122"/>
                <a:cs typeface="Segoe UI Semilight"/>
              </a:rPr>
              <a:t>从 </a:t>
            </a:r>
            <a:r>
              <a:rPr lang="en-US" altLang="zh-CN">
                <a:latin typeface="Segoe UI" panose="020B0502040204020203" pitchFamily="34" charset="0"/>
                <a:ea typeface="微软雅黑" panose="020B0503020204020204" pitchFamily="34" charset="-122"/>
                <a:cs typeface="Segoe UI Semilight"/>
              </a:rPr>
              <a:t>SharePoint </a:t>
            </a:r>
            <a:r>
              <a:rPr lang="zh-CN" altLang="en-US">
                <a:latin typeface="Segoe UI" panose="020B0502040204020203" pitchFamily="34" charset="0"/>
                <a:ea typeface="微软雅黑" panose="020B0503020204020204" pitchFamily="34" charset="-122"/>
                <a:cs typeface="Segoe UI Semilight"/>
              </a:rPr>
              <a:t>数据源创建 </a:t>
            </a:r>
            <a:r>
              <a:rPr lang="en-US" altLang="zh-CN">
                <a:latin typeface="Segoe UI" panose="020B0502040204020203" pitchFamily="34" charset="0"/>
                <a:ea typeface="微软雅黑" panose="020B0503020204020204" pitchFamily="34" charset="-122"/>
                <a:cs typeface="Segoe UI Semilight"/>
              </a:rPr>
              <a:t>Power App</a:t>
            </a:r>
            <a:endParaRPr lang="en-US" altLang="zh-CN" dirty="0">
              <a:latin typeface="Segoe UI" panose="020B0502040204020203" pitchFamily="34" charset="0"/>
              <a:ea typeface="微软雅黑" panose="020B0503020204020204" pitchFamily="34" charset="-122"/>
              <a:cs typeface="Segoe UI Semilight"/>
            </a:endParaRPr>
          </a:p>
        </p:txBody>
      </p:sp>
    </p:spTree>
    <p:custDataLst>
      <p:tags r:id="rId1"/>
    </p:custDataLst>
    <p:extLst>
      <p:ext uri="{BB962C8B-B14F-4D97-AF65-F5344CB8AC3E}">
        <p14:creationId xmlns:p14="http://schemas.microsoft.com/office/powerpoint/2010/main" val="20539155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2">
            <a:alpha val="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73100" y="3843378"/>
            <a:ext cx="9144000" cy="553998"/>
          </a:xfrm>
        </p:spPr>
        <p:txBody>
          <a:bodyPr/>
          <a:lstStyle/>
          <a:p>
            <a:r>
              <a:rPr lang="en-US" altLang="zh-CN" dirty="0">
                <a:latin typeface="Segoe UI Semibold" panose="020B0702040204020203" pitchFamily="34" charset="0"/>
                <a:ea typeface="微软雅黑" panose="020B0503020204020204" pitchFamily="34" charset="-122"/>
              </a:rPr>
              <a:t>Power Automate </a:t>
            </a:r>
            <a:r>
              <a:rPr lang="zh-CN" altLang="en-US" b="1" dirty="0">
                <a:latin typeface="Segoe UI Semibold" panose="020B0702040204020203" pitchFamily="34" charset="0"/>
                <a:ea typeface="微软雅黑" panose="020B0503020204020204" pitchFamily="34" charset="-122"/>
              </a:rPr>
              <a:t>概述</a:t>
            </a:r>
          </a:p>
        </p:txBody>
      </p:sp>
    </p:spTree>
    <p:custDataLst>
      <p:tags r:id="rId1"/>
    </p:custDataLst>
    <p:extLst>
      <p:ext uri="{BB962C8B-B14F-4D97-AF65-F5344CB8AC3E}">
        <p14:creationId xmlns:p14="http://schemas.microsoft.com/office/powerpoint/2010/main" val="32177602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43118-A54C-49E5-A4D8-A37831D733E7}"/>
              </a:ext>
            </a:extLst>
          </p:cNvPr>
          <p:cNvSpPr>
            <a:spLocks noGrp="1"/>
          </p:cNvSpPr>
          <p:nvPr>
            <p:ph type="title"/>
          </p:nvPr>
        </p:nvSpPr>
        <p:spPr>
          <a:xfrm>
            <a:off x="588262" y="457200"/>
            <a:ext cx="11359095" cy="553998"/>
          </a:xfrm>
        </p:spPr>
        <p:txBody>
          <a:bodyPr>
            <a:normAutofit/>
          </a:bodyPr>
          <a:lstStyle/>
          <a:p>
            <a:r>
              <a:rPr lang="en-US" altLang="zh-CN" dirty="0">
                <a:latin typeface="Segoe UI Semibold" panose="020B0702040204020203" pitchFamily="34" charset="0"/>
                <a:ea typeface="微软雅黑" panose="020B0503020204020204" pitchFamily="34" charset="-122"/>
              </a:rPr>
              <a:t>Microsoft Teams </a:t>
            </a:r>
            <a:r>
              <a:rPr lang="zh-CN" altLang="en-US" b="1" dirty="0">
                <a:latin typeface="Segoe UI Semibold" panose="020B0702040204020203" pitchFamily="34" charset="0"/>
                <a:ea typeface="微软雅黑" panose="020B0503020204020204" pitchFamily="34" charset="-122"/>
              </a:rPr>
              <a:t>平台用户体验元素</a:t>
            </a:r>
          </a:p>
        </p:txBody>
      </p:sp>
      <p:sp>
        <p:nvSpPr>
          <p:cNvPr id="3" name="Text Placeholder 2">
            <a:extLst>
              <a:ext uri="{FF2B5EF4-FFF2-40B4-BE49-F238E27FC236}">
                <a16:creationId xmlns:a16="http://schemas.microsoft.com/office/drawing/2014/main" id="{73671209-5B5A-48B8-8817-2B1E76DA04B1}"/>
              </a:ext>
            </a:extLst>
          </p:cNvPr>
          <p:cNvSpPr>
            <a:spLocks noGrp="1"/>
          </p:cNvSpPr>
          <p:nvPr>
            <p:ph type="body" sz="quarter" idx="10"/>
          </p:nvPr>
        </p:nvSpPr>
        <p:spPr>
          <a:xfrm>
            <a:off x="584200" y="1435497"/>
            <a:ext cx="11018520" cy="2794611"/>
          </a:xfrm>
        </p:spPr>
        <p:txBody>
          <a:bodyPr/>
          <a:lstStyle/>
          <a:p>
            <a:pPr marL="0" indent="0">
              <a:buNone/>
            </a:pPr>
            <a:r>
              <a:rPr lang="en-US" altLang="zh-CN">
                <a:latin typeface="Segoe UI" panose="020B0502040204020203" pitchFamily="34" charset="0"/>
                <a:ea typeface="微软雅黑" panose="020B0503020204020204" pitchFamily="34" charset="-122"/>
              </a:rPr>
              <a:t>Microsoft Teams </a:t>
            </a:r>
            <a:r>
              <a:rPr lang="zh-CN" altLang="en-US">
                <a:latin typeface="Segoe UI" panose="020B0502040204020203" pitchFamily="34" charset="0"/>
                <a:ea typeface="微软雅黑" panose="020B0503020204020204" pitchFamily="34" charset="-122"/>
              </a:rPr>
              <a:t>平台为应用提供了灵活的 </a:t>
            </a:r>
            <a:r>
              <a:rPr lang="en-US" altLang="zh-CN">
                <a:latin typeface="Segoe UI" panose="020B0502040204020203" pitchFamily="34" charset="0"/>
                <a:ea typeface="微软雅黑" panose="020B0503020204020204" pitchFamily="34" charset="-122"/>
              </a:rPr>
              <a:t>UI </a:t>
            </a:r>
            <a:r>
              <a:rPr lang="zh-CN" altLang="en-US">
                <a:latin typeface="Segoe UI" panose="020B0502040204020203" pitchFamily="34" charset="0"/>
                <a:ea typeface="微软雅黑" panose="020B0503020204020204" pitchFamily="34" charset="-122"/>
              </a:rPr>
              <a:t>元素。</a:t>
            </a:r>
          </a:p>
          <a:p>
            <a:pPr marL="0" indent="0">
              <a:buNone/>
            </a:pPr>
            <a:r>
              <a:rPr lang="en-US" altLang="zh-CN">
                <a:latin typeface="Segoe UI" panose="020B0502040204020203" pitchFamily="34" charset="0"/>
                <a:ea typeface="微软雅黑" panose="020B0503020204020204" pitchFamily="34" charset="-122"/>
              </a:rPr>
              <a:t>Microsoft Teams </a:t>
            </a:r>
            <a:r>
              <a:rPr lang="zh-CN" altLang="en-US">
                <a:latin typeface="Segoe UI" panose="020B0502040204020203" pitchFamily="34" charset="0"/>
                <a:ea typeface="微软雅黑" panose="020B0503020204020204" pitchFamily="34" charset="-122"/>
              </a:rPr>
              <a:t>平台元素：</a:t>
            </a:r>
          </a:p>
          <a:p>
            <a:pPr lvl="1"/>
            <a:r>
              <a:rPr lang="zh-CN" altLang="en-US">
                <a:latin typeface="Segoe UI" panose="020B0502040204020203" pitchFamily="34" charset="0"/>
                <a:ea typeface="微软雅黑" panose="020B0503020204020204" pitchFamily="34" charset="-122"/>
              </a:rPr>
              <a:t>卡片和操作卡。</a:t>
            </a:r>
          </a:p>
          <a:p>
            <a:pPr lvl="1"/>
            <a:r>
              <a:rPr lang="zh-CN" altLang="en-US">
                <a:latin typeface="Segoe UI" panose="020B0502040204020203" pitchFamily="34" charset="0"/>
                <a:ea typeface="微软雅黑" panose="020B0503020204020204" pitchFamily="34" charset="-122"/>
              </a:rPr>
              <a:t>任务模块。</a:t>
            </a:r>
          </a:p>
          <a:p>
            <a:pPr lvl="1"/>
            <a:r>
              <a:rPr lang="zh-CN" altLang="en-US">
                <a:latin typeface="Segoe UI" panose="020B0502040204020203" pitchFamily="34" charset="0"/>
                <a:ea typeface="微软雅黑" panose="020B0503020204020204" pitchFamily="34" charset="-122"/>
              </a:rPr>
              <a:t>深层链接。</a:t>
            </a:r>
          </a:p>
          <a:p>
            <a:pPr lvl="1"/>
            <a:r>
              <a:rPr lang="en-US" altLang="zh-CN">
                <a:latin typeface="Segoe UI" panose="020B0502040204020203" pitchFamily="34" charset="0"/>
                <a:ea typeface="微软雅黑" panose="020B0503020204020204" pitchFamily="34" charset="-122"/>
              </a:rPr>
              <a:t>Web </a:t>
            </a:r>
            <a:r>
              <a:rPr lang="zh-CN" altLang="en-US">
                <a:latin typeface="Segoe UI" panose="020B0502040204020203" pitchFamily="34" charset="0"/>
                <a:ea typeface="微软雅黑" panose="020B0503020204020204" pitchFamily="34" charset="-122"/>
              </a:rPr>
              <a:t>内容页面。</a:t>
            </a:r>
          </a:p>
          <a:p>
            <a:pPr lvl="1"/>
            <a:endParaRPr lang="zh-CN" altLang="en-US" dirty="0">
              <a:latin typeface="Segoe UI" panose="020B0502040204020203" pitchFamily="34" charset="0"/>
              <a:ea typeface="微软雅黑" panose="020B0503020204020204" pitchFamily="34" charset="-122"/>
            </a:endParaRPr>
          </a:p>
        </p:txBody>
      </p:sp>
    </p:spTree>
    <p:extLst>
      <p:ext uri="{BB962C8B-B14F-4D97-AF65-F5344CB8AC3E}">
        <p14:creationId xmlns:p14="http://schemas.microsoft.com/office/powerpoint/2010/main" val="426388414"/>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65992"/>
            <a:ext cx="11018520" cy="553998"/>
          </a:xfrm>
        </p:spPr>
        <p:txBody>
          <a:bodyPr>
            <a:normAutofit/>
          </a:bodyPr>
          <a:lstStyle/>
          <a:p>
            <a:r>
              <a:rPr lang="en-US" altLang="zh-CN" dirty="0">
                <a:latin typeface="Segoe UI Semibold" panose="020B0702040204020203" pitchFamily="34" charset="0"/>
                <a:ea typeface="微软雅黑" panose="020B0503020204020204" pitchFamily="34" charset="-122"/>
              </a:rPr>
              <a:t>Power Automate </a:t>
            </a:r>
            <a:r>
              <a:rPr lang="zh-CN" altLang="en-US" b="1" dirty="0">
                <a:latin typeface="Segoe UI Semibold" panose="020B0702040204020203" pitchFamily="34" charset="0"/>
                <a:ea typeface="微软雅黑" panose="020B0503020204020204" pitchFamily="34" charset="-122"/>
              </a:rPr>
              <a:t>简介</a:t>
            </a:r>
          </a:p>
        </p:txBody>
      </p:sp>
      <p:sp>
        <p:nvSpPr>
          <p:cNvPr id="6" name="Text Placeholder 5"/>
          <p:cNvSpPr>
            <a:spLocks noGrp="1"/>
          </p:cNvSpPr>
          <p:nvPr>
            <p:ph type="body" sz="quarter" idx="10"/>
          </p:nvPr>
        </p:nvSpPr>
        <p:spPr>
          <a:xfrm>
            <a:off x="592992" y="4781698"/>
            <a:ext cx="11406175" cy="1969770"/>
          </a:xfrm>
        </p:spPr>
        <p:txBody>
          <a:bodyPr>
            <a:normAutofit/>
          </a:bodyPr>
          <a:lstStyle/>
          <a:p>
            <a:pPr marL="0" indent="0">
              <a:buNone/>
            </a:pPr>
            <a:r>
              <a:rPr lang="zh-CN" altLang="en-US" sz="2000">
                <a:latin typeface="Segoe UI" panose="020B0502040204020203" pitchFamily="34" charset="0"/>
                <a:ea typeface="微软雅黑" panose="020B0503020204020204" pitchFamily="34" charset="-122"/>
              </a:rPr>
              <a:t>你可以在 </a:t>
            </a:r>
            <a:r>
              <a:rPr lang="en-US" altLang="zh-CN" sz="2000">
                <a:latin typeface="Segoe UI" panose="020B0502040204020203" pitchFamily="34" charset="0"/>
                <a:ea typeface="微软雅黑" panose="020B0503020204020204" pitchFamily="34" charset="-122"/>
              </a:rPr>
              <a:t>Power Automate </a:t>
            </a:r>
            <a:r>
              <a:rPr lang="zh-CN" altLang="en-US" sz="2000">
                <a:latin typeface="Segoe UI" panose="020B0502040204020203" pitchFamily="34" charset="0"/>
                <a:ea typeface="微软雅黑" panose="020B0503020204020204" pitchFamily="34" charset="-122"/>
              </a:rPr>
              <a:t>中创建以下类型的流：</a:t>
            </a:r>
          </a:p>
          <a:p>
            <a:pPr marL="520700" indent="-285750">
              <a:buFont typeface="Arial" panose="020B0604020202020204" pitchFamily="34" charset="0"/>
              <a:buChar char="•"/>
            </a:pPr>
            <a:r>
              <a:rPr lang="zh-CN" altLang="en-US" sz="1800">
                <a:latin typeface="Segoe UI" panose="020B0502040204020203" pitchFamily="34" charset="0"/>
                <a:ea typeface="微软雅黑" panose="020B0503020204020204" pitchFamily="34" charset="-122"/>
              </a:rPr>
              <a:t>自动化流</a:t>
            </a:r>
          </a:p>
          <a:p>
            <a:pPr marL="520700" indent="-285750">
              <a:buFont typeface="Arial" panose="020B0604020202020204" pitchFamily="34" charset="0"/>
              <a:buChar char="•"/>
            </a:pPr>
            <a:r>
              <a:rPr lang="zh-CN" altLang="en-US" sz="1800">
                <a:latin typeface="Segoe UI" panose="020B0502040204020203" pitchFamily="34" charset="0"/>
                <a:ea typeface="微软雅黑" panose="020B0503020204020204" pitchFamily="34" charset="-122"/>
              </a:rPr>
              <a:t>即时流</a:t>
            </a:r>
          </a:p>
          <a:p>
            <a:pPr marL="520700" indent="-285750">
              <a:buFont typeface="Arial" panose="020B0604020202020204" pitchFamily="34" charset="0"/>
              <a:buChar char="•"/>
            </a:pPr>
            <a:r>
              <a:rPr lang="zh-CN" altLang="en-US" sz="1800">
                <a:latin typeface="Segoe UI" panose="020B0502040204020203" pitchFamily="34" charset="0"/>
                <a:ea typeface="微软雅黑" panose="020B0503020204020204" pitchFamily="34" charset="-122"/>
              </a:rPr>
              <a:t>计划流</a:t>
            </a:r>
          </a:p>
          <a:p>
            <a:pPr marL="520700" indent="-285750">
              <a:buFont typeface="Arial" panose="020B0604020202020204" pitchFamily="34" charset="0"/>
              <a:buChar char="•"/>
            </a:pPr>
            <a:r>
              <a:rPr lang="zh-CN" altLang="en-US" sz="1800">
                <a:latin typeface="Segoe UI" panose="020B0502040204020203" pitchFamily="34" charset="0"/>
                <a:ea typeface="微软雅黑" panose="020B0503020204020204" pitchFamily="34" charset="-122"/>
              </a:rPr>
              <a:t>业务流程流</a:t>
            </a:r>
          </a:p>
          <a:p>
            <a:pPr marL="520700" indent="-285750">
              <a:buFont typeface="Arial" panose="020B0604020202020204" pitchFamily="34" charset="0"/>
              <a:buChar char="•"/>
            </a:pPr>
            <a:r>
              <a:rPr lang="en-US" altLang="zh-CN" sz="1800">
                <a:latin typeface="Segoe UI" panose="020B0502040204020203" pitchFamily="34" charset="0"/>
                <a:ea typeface="微软雅黑" panose="020B0503020204020204" pitchFamily="34" charset="-122"/>
              </a:rPr>
              <a:t>UI </a:t>
            </a:r>
            <a:r>
              <a:rPr lang="zh-CN" altLang="en-US" sz="1800">
                <a:latin typeface="Segoe UI" panose="020B0502040204020203" pitchFamily="34" charset="0"/>
                <a:ea typeface="微软雅黑" panose="020B0503020204020204" pitchFamily="34" charset="-122"/>
              </a:rPr>
              <a:t>流</a:t>
            </a:r>
            <a:endParaRPr lang="zh-CN" altLang="en-US" sz="1800" dirty="0">
              <a:latin typeface="Segoe UI" panose="020B0502040204020203" pitchFamily="34" charset="0"/>
              <a:ea typeface="微软雅黑" panose="020B0503020204020204" pitchFamily="34" charset="-122"/>
            </a:endParaRPr>
          </a:p>
        </p:txBody>
      </p:sp>
      <p:sp>
        <p:nvSpPr>
          <p:cNvPr id="4" name="TextBox 3">
            <a:extLst>
              <a:ext uri="{FF2B5EF4-FFF2-40B4-BE49-F238E27FC236}">
                <a16:creationId xmlns:a16="http://schemas.microsoft.com/office/drawing/2014/main" id="{DEA8F8A0-5BDA-43C8-8815-76D4EBAA1419}"/>
              </a:ext>
            </a:extLst>
          </p:cNvPr>
          <p:cNvSpPr txBox="1"/>
          <p:nvPr/>
        </p:nvSpPr>
        <p:spPr>
          <a:xfrm>
            <a:off x="4242320" y="1268962"/>
            <a:ext cx="7116846" cy="2893100"/>
          </a:xfrm>
          <a:prstGeom prst="rect">
            <a:avLst/>
          </a:prstGeom>
          <a:noFill/>
        </p:spPr>
        <p:txBody>
          <a:bodyPr wrap="square" lIns="0" tIns="0" rIns="0" bIns="0" rtlCol="0">
            <a:spAutoFit/>
          </a:bodyPr>
          <a:lstStyle/>
          <a:p>
            <a:r>
              <a:rPr lang="en-US" altLang="zh-CN" sz="2000">
                <a:latin typeface="Segoe UI Semilight" panose="020B0402040204020203" pitchFamily="34" charset="0"/>
                <a:ea typeface="微软雅黑" panose="020B0503020204020204" pitchFamily="34" charset="-122"/>
                <a:cs typeface="Segoe UI Semilight" panose="020B0402040204020203" pitchFamily="34" charset="0"/>
              </a:rPr>
              <a:t>Microsoft Power Automate </a:t>
            </a:r>
            <a:r>
              <a:rPr lang="zh-CN" altLang="en-US" sz="2000">
                <a:latin typeface="Segoe UI Semilight" panose="020B0402040204020203" pitchFamily="34" charset="0"/>
                <a:ea typeface="微软雅黑" panose="020B0503020204020204" pitchFamily="34" charset="-122"/>
                <a:cs typeface="Segoe UI Semilight" panose="020B0402040204020203" pitchFamily="34" charset="0"/>
              </a:rPr>
              <a:t>是一种在线工作流服务，通过在最常见的应用和服务中实现工作流自动化，使组织能够更智能、更高效地工作。工作流示例包括：</a:t>
            </a:r>
          </a:p>
          <a:p>
            <a:endParaRPr lang="zh-CN" altLang="en-US" sz="2000">
              <a:latin typeface="Segoe UI Semilight" panose="020B0402040204020203" pitchFamily="34" charset="0"/>
              <a:ea typeface="微软雅黑" panose="020B0503020204020204" pitchFamily="34" charset="-122"/>
              <a:cs typeface="Segoe UI Semilight" panose="020B0402040204020203" pitchFamily="34" charset="0"/>
            </a:endParaRPr>
          </a:p>
          <a:p>
            <a:pPr marL="742933" lvl="1" indent="-285750">
              <a:buFont typeface="Arial" panose="020B0604020202020204" pitchFamily="34" charset="0"/>
              <a:buChar char="•"/>
            </a:pPr>
            <a:r>
              <a:rPr lang="zh-CN" altLang="en-US">
                <a:latin typeface="Segoe UI Semilight" panose="020B0402040204020203" pitchFamily="34" charset="0"/>
                <a:ea typeface="微软雅黑" panose="020B0503020204020204" pitchFamily="34" charset="-122"/>
                <a:cs typeface="Segoe UI Semilight" panose="020B0402040204020203" pitchFamily="34" charset="0"/>
              </a:rPr>
              <a:t>即时响应高优先级的通知或电子邮件</a:t>
            </a:r>
          </a:p>
          <a:p>
            <a:pPr marL="742933" lvl="1" indent="-285750">
              <a:buFont typeface="Arial" panose="020B0604020202020204" pitchFamily="34" charset="0"/>
              <a:buChar char="•"/>
            </a:pPr>
            <a:r>
              <a:rPr lang="zh-CN" altLang="en-US">
                <a:latin typeface="Segoe UI Semilight" panose="020B0402040204020203" pitchFamily="34" charset="0"/>
                <a:ea typeface="微软雅黑" panose="020B0503020204020204" pitchFamily="34" charset="-122"/>
                <a:cs typeface="Segoe UI Semilight" panose="020B0402040204020203" pitchFamily="34" charset="0"/>
              </a:rPr>
              <a:t>捕获、跟踪和跟进新的销售线索</a:t>
            </a:r>
          </a:p>
          <a:p>
            <a:pPr marL="742933" lvl="1" indent="-285750">
              <a:buFont typeface="Arial" panose="020B0604020202020204" pitchFamily="34" charset="0"/>
              <a:buChar char="•"/>
            </a:pPr>
            <a:r>
              <a:rPr lang="zh-CN" altLang="en-US">
                <a:latin typeface="Segoe UI Semilight" panose="020B0402040204020203" pitchFamily="34" charset="0"/>
                <a:ea typeface="微软雅黑" panose="020B0503020204020204" pitchFamily="34" charset="-122"/>
                <a:cs typeface="Segoe UI Semilight" panose="020B0402040204020203" pitchFamily="34" charset="0"/>
              </a:rPr>
              <a:t>将文件从一项服务复制到另一项服务</a:t>
            </a:r>
          </a:p>
          <a:p>
            <a:pPr marL="742933" lvl="1" indent="-285750">
              <a:buFont typeface="Arial" panose="020B0604020202020204" pitchFamily="34" charset="0"/>
              <a:buChar char="•"/>
            </a:pPr>
            <a:r>
              <a:rPr lang="zh-CN" altLang="en-US">
                <a:latin typeface="Segoe UI Semilight" panose="020B0402040204020203" pitchFamily="34" charset="0"/>
                <a:ea typeface="微软雅黑" panose="020B0503020204020204" pitchFamily="34" charset="-122"/>
                <a:cs typeface="Segoe UI Semilight" panose="020B0402040204020203" pitchFamily="34" charset="0"/>
              </a:rPr>
              <a:t>收集有关业务的数据，并与团队共享这些信息</a:t>
            </a:r>
          </a:p>
          <a:p>
            <a:pPr marL="742933" lvl="1" indent="-285750">
              <a:buFont typeface="Arial" panose="020B0604020202020204" pitchFamily="34" charset="0"/>
              <a:buChar char="•"/>
            </a:pPr>
            <a:r>
              <a:rPr lang="zh-CN" altLang="en-US">
                <a:latin typeface="Segoe UI Semilight" panose="020B0402040204020203" pitchFamily="34" charset="0"/>
                <a:ea typeface="微软雅黑" panose="020B0503020204020204" pitchFamily="34" charset="-122"/>
                <a:cs typeface="Segoe UI Semilight" panose="020B0402040204020203" pitchFamily="34" charset="0"/>
              </a:rPr>
              <a:t>审批工作流自动化</a:t>
            </a:r>
          </a:p>
          <a:p>
            <a:endParaRPr lang="zh-CN" altLang="en-US" sz="1800" dirty="0">
              <a:gradFill>
                <a:gsLst>
                  <a:gs pos="2917">
                    <a:schemeClr val="tx1"/>
                  </a:gs>
                  <a:gs pos="30000">
                    <a:schemeClr val="tx1"/>
                  </a:gs>
                </a:gsLst>
                <a:lin ang="5400000" scaled="0"/>
              </a:gradFill>
              <a:latin typeface="Segoe UI" panose="020B0502040204020203" pitchFamily="34" charset="0"/>
              <a:ea typeface="微软雅黑" panose="020B0503020204020204" pitchFamily="34" charset="-122"/>
            </a:endParaRPr>
          </a:p>
        </p:txBody>
      </p:sp>
      <p:pic>
        <p:nvPicPr>
          <p:cNvPr id="7" name="Picture 6" descr="徽标的特写&#10;&#10;自动生成的描述&#10;">
            <a:extLst>
              <a:ext uri="{FF2B5EF4-FFF2-40B4-BE49-F238E27FC236}">
                <a16:creationId xmlns:a16="http://schemas.microsoft.com/office/drawing/2014/main" id="{F6FBD1D7-ECD7-4AB2-AB37-7BC06FADF8EF}"/>
              </a:ext>
            </a:extLst>
          </p:cNvPr>
          <p:cNvPicPr>
            <a:picLocks noChangeAspect="1"/>
          </p:cNvPicPr>
          <p:nvPr/>
        </p:nvPicPr>
        <p:blipFill>
          <a:blip r:embed="rId4"/>
          <a:stretch>
            <a:fillRect/>
          </a:stretch>
        </p:blipFill>
        <p:spPr>
          <a:xfrm>
            <a:off x="363892" y="225575"/>
            <a:ext cx="3878428" cy="3878428"/>
          </a:xfrm>
          <a:prstGeom prst="rect">
            <a:avLst/>
          </a:prstGeom>
        </p:spPr>
      </p:pic>
    </p:spTree>
    <p:custDataLst>
      <p:tags r:id="rId1"/>
    </p:custDataLst>
    <p:extLst>
      <p:ext uri="{BB962C8B-B14F-4D97-AF65-F5344CB8AC3E}">
        <p14:creationId xmlns:p14="http://schemas.microsoft.com/office/powerpoint/2010/main" val="13399372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65992"/>
            <a:ext cx="11018520" cy="553998"/>
          </a:xfrm>
        </p:spPr>
        <p:txBody>
          <a:bodyPr>
            <a:normAutofit/>
          </a:bodyPr>
          <a:lstStyle/>
          <a:p>
            <a:r>
              <a:rPr lang="zh-CN" altLang="en-US" b="1" dirty="0">
                <a:latin typeface="Segoe UI Semibold" panose="020B0702040204020203" pitchFamily="34" charset="0"/>
                <a:ea typeface="微软雅黑" panose="020B0503020204020204" pitchFamily="34" charset="-122"/>
              </a:rPr>
              <a:t>连接流与数据</a:t>
            </a:r>
          </a:p>
        </p:txBody>
      </p:sp>
      <p:sp>
        <p:nvSpPr>
          <p:cNvPr id="6" name="Text Placeholder 5"/>
          <p:cNvSpPr>
            <a:spLocks noGrp="1"/>
          </p:cNvSpPr>
          <p:nvPr>
            <p:ph type="body" sz="quarter" idx="10"/>
          </p:nvPr>
        </p:nvSpPr>
        <p:spPr>
          <a:xfrm>
            <a:off x="592992" y="1444289"/>
            <a:ext cx="11018520" cy="4924425"/>
          </a:xfrm>
        </p:spPr>
        <p:txBody>
          <a:bodyPr/>
          <a:lstStyle/>
          <a:p>
            <a:r>
              <a:rPr lang="en-US" altLang="zh-CN" sz="2000">
                <a:latin typeface="Segoe UI" panose="020B0502040204020203" pitchFamily="34" charset="0"/>
                <a:ea typeface="微软雅黑" panose="020B0503020204020204" pitchFamily="34" charset="-122"/>
              </a:rPr>
              <a:t>Power Automate </a:t>
            </a:r>
            <a:r>
              <a:rPr lang="zh-CN" altLang="en-US" sz="2000">
                <a:latin typeface="Segoe UI" panose="020B0502040204020203" pitchFamily="34" charset="0"/>
                <a:ea typeface="微软雅黑" panose="020B0503020204020204" pitchFamily="34" charset="-122"/>
              </a:rPr>
              <a:t>与 </a:t>
            </a:r>
            <a:r>
              <a:rPr lang="en-US" altLang="zh-CN" sz="2000">
                <a:latin typeface="Segoe UI" panose="020B0502040204020203" pitchFamily="34" charset="0"/>
                <a:ea typeface="微软雅黑" panose="020B0503020204020204" pitchFamily="34" charset="-122"/>
              </a:rPr>
              <a:t>Power Apps </a:t>
            </a:r>
            <a:r>
              <a:rPr lang="zh-CN" altLang="en-US" sz="2000">
                <a:latin typeface="Segoe UI" panose="020B0502040204020203" pitchFamily="34" charset="0"/>
                <a:ea typeface="微软雅黑" panose="020B0503020204020204" pitchFamily="34" charset="-122"/>
              </a:rPr>
              <a:t>的相似之处在于，它使用连接器充当数据源与工作流之间的桥梁。</a:t>
            </a:r>
          </a:p>
          <a:p>
            <a:pPr lvl="1"/>
            <a:r>
              <a:rPr lang="zh-CN" altLang="en-US" sz="1800">
                <a:latin typeface="Segoe UI" panose="020B0502040204020203" pitchFamily="34" charset="0"/>
                <a:ea typeface="微软雅黑" panose="020B0503020204020204" pitchFamily="34" charset="-122"/>
              </a:rPr>
              <a:t>连接器可以是公共的或自定义的。</a:t>
            </a:r>
          </a:p>
          <a:p>
            <a:pPr lvl="1"/>
            <a:r>
              <a:rPr lang="zh-CN" altLang="en-US" sz="1800">
                <a:latin typeface="Segoe UI" panose="020B0502040204020203" pitchFamily="34" charset="0"/>
                <a:ea typeface="微软雅黑" panose="020B0503020204020204" pitchFamily="34" charset="-122"/>
              </a:rPr>
              <a:t>连接器使触发器和操作可供流使用。</a:t>
            </a:r>
          </a:p>
          <a:p>
            <a:pPr lvl="2"/>
            <a:r>
              <a:rPr lang="zh-CN" altLang="en-US">
                <a:latin typeface="Segoe UI" panose="020B0502040204020203" pitchFamily="34" charset="0"/>
                <a:ea typeface="微软雅黑" panose="020B0503020204020204" pitchFamily="34" charset="-122"/>
              </a:rPr>
              <a:t>触发器供流使用，可开始执行工作流。</a:t>
            </a:r>
          </a:p>
          <a:p>
            <a:pPr lvl="2"/>
            <a:r>
              <a:rPr lang="zh-CN" altLang="en-US">
                <a:latin typeface="Segoe UI" panose="020B0502040204020203" pitchFamily="34" charset="0"/>
                <a:ea typeface="微软雅黑" panose="020B0503020204020204" pitchFamily="34" charset="-122"/>
              </a:rPr>
              <a:t>操作供流使用，可在执行期间执行一组定义的操作。</a:t>
            </a:r>
          </a:p>
          <a:p>
            <a:pPr lvl="2"/>
            <a:endParaRPr lang="zh-CN" altLang="en-US" sz="800">
              <a:latin typeface="Segoe UI" panose="020B0502040204020203" pitchFamily="34" charset="0"/>
              <a:ea typeface="微软雅黑" panose="020B0503020204020204" pitchFamily="34" charset="-122"/>
            </a:endParaRPr>
          </a:p>
          <a:p>
            <a:r>
              <a:rPr lang="zh-CN" altLang="en-US" sz="2000">
                <a:latin typeface="Segoe UI" panose="020B0502040204020203" pitchFamily="34" charset="0"/>
                <a:ea typeface="微软雅黑" panose="020B0503020204020204" pitchFamily="34" charset="-122"/>
              </a:rPr>
              <a:t>流中较常用的一些触发器包括：</a:t>
            </a:r>
          </a:p>
          <a:p>
            <a:pPr lvl="1"/>
            <a:r>
              <a:rPr lang="zh-CN" altLang="en-US" sz="1800">
                <a:latin typeface="Segoe UI" panose="020B0502040204020203" pitchFamily="34" charset="0"/>
                <a:ea typeface="微软雅黑" panose="020B0503020204020204" pitchFamily="34" charset="-122"/>
              </a:rPr>
              <a:t>创建项目时</a:t>
            </a:r>
          </a:p>
          <a:p>
            <a:pPr lvl="1"/>
            <a:r>
              <a:rPr lang="zh-CN" altLang="en-US" sz="1800">
                <a:latin typeface="Segoe UI" panose="020B0502040204020203" pitchFamily="34" charset="0"/>
                <a:ea typeface="微软雅黑" panose="020B0503020204020204" pitchFamily="34" charset="-122"/>
              </a:rPr>
              <a:t>创建或修改项目时</a:t>
            </a:r>
          </a:p>
          <a:p>
            <a:pPr lvl="1"/>
            <a:r>
              <a:rPr lang="zh-CN" altLang="en-US" sz="1800">
                <a:latin typeface="Segoe UI" panose="020B0502040204020203" pitchFamily="34" charset="0"/>
                <a:ea typeface="微软雅黑" panose="020B0503020204020204" pitchFamily="34" charset="-122"/>
              </a:rPr>
              <a:t>删除项目时</a:t>
            </a:r>
          </a:p>
          <a:p>
            <a:pPr lvl="1"/>
            <a:endParaRPr lang="zh-CN" altLang="en-US" sz="800">
              <a:latin typeface="Segoe UI" panose="020B0502040204020203" pitchFamily="34" charset="0"/>
              <a:ea typeface="微软雅黑" panose="020B0503020204020204" pitchFamily="34" charset="-122"/>
            </a:endParaRPr>
          </a:p>
          <a:p>
            <a:r>
              <a:rPr lang="zh-CN" altLang="en-US" sz="2000">
                <a:latin typeface="Segoe UI" panose="020B0502040204020203" pitchFamily="34" charset="0"/>
                <a:ea typeface="微软雅黑" panose="020B0503020204020204" pitchFamily="34" charset="-122"/>
              </a:rPr>
              <a:t>流中较常用的一些操作包括：</a:t>
            </a:r>
            <a:endParaRPr lang="zh-CN" altLang="en-US">
              <a:latin typeface="Segoe UI" panose="020B0502040204020203" pitchFamily="34" charset="0"/>
              <a:ea typeface="微软雅黑" panose="020B0503020204020204" pitchFamily="34" charset="-122"/>
            </a:endParaRPr>
          </a:p>
          <a:p>
            <a:pPr lvl="1"/>
            <a:r>
              <a:rPr lang="zh-CN" altLang="en-US" sz="1800">
                <a:latin typeface="Segoe UI" panose="020B0502040204020203" pitchFamily="34" charset="0"/>
                <a:ea typeface="微软雅黑" panose="020B0503020204020204" pitchFamily="34" charset="-122"/>
              </a:rPr>
              <a:t>添加一个附件</a:t>
            </a:r>
          </a:p>
          <a:p>
            <a:pPr lvl="1"/>
            <a:r>
              <a:rPr lang="zh-CN" altLang="en-US" sz="1800">
                <a:latin typeface="Segoe UI" panose="020B0502040204020203" pitchFamily="34" charset="0"/>
                <a:ea typeface="微软雅黑" panose="020B0503020204020204" pitchFamily="34" charset="-122"/>
              </a:rPr>
              <a:t>复制一个文件</a:t>
            </a:r>
          </a:p>
          <a:p>
            <a:pPr lvl="1"/>
            <a:r>
              <a:rPr lang="zh-CN" altLang="en-US" sz="1800">
                <a:latin typeface="Segoe UI" panose="020B0502040204020203" pitchFamily="34" charset="0"/>
                <a:ea typeface="微软雅黑" panose="020B0503020204020204" pitchFamily="34" charset="-122"/>
              </a:rPr>
              <a:t>签入文件</a:t>
            </a:r>
          </a:p>
          <a:p>
            <a:pPr lvl="1"/>
            <a:r>
              <a:rPr lang="zh-CN" altLang="en-US" sz="1800">
                <a:latin typeface="Segoe UI" panose="020B0502040204020203" pitchFamily="34" charset="0"/>
                <a:ea typeface="微软雅黑" panose="020B0503020204020204" pitchFamily="34" charset="-122"/>
              </a:rPr>
              <a:t>签出文件</a:t>
            </a:r>
            <a:endParaRPr lang="zh-CN" altLang="en-US" dirty="0">
              <a:latin typeface="Segoe UI" panose="020B0502040204020203" pitchFamily="34" charset="0"/>
              <a:ea typeface="微软雅黑" panose="020B0503020204020204" pitchFamily="34" charset="-122"/>
            </a:endParaRPr>
          </a:p>
        </p:txBody>
      </p:sp>
    </p:spTree>
    <p:custDataLst>
      <p:tags r:id="rId1"/>
    </p:custDataLst>
    <p:extLst>
      <p:ext uri="{BB962C8B-B14F-4D97-AF65-F5344CB8AC3E}">
        <p14:creationId xmlns:p14="http://schemas.microsoft.com/office/powerpoint/2010/main" val="18504702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65992"/>
            <a:ext cx="11018520" cy="553998"/>
          </a:xfrm>
        </p:spPr>
        <p:txBody>
          <a:bodyPr>
            <a:normAutofit/>
          </a:bodyPr>
          <a:lstStyle/>
          <a:p>
            <a:r>
              <a:rPr lang="zh-CN" altLang="en-US" b="1" dirty="0">
                <a:latin typeface="Segoe UI Semibold" panose="020B0702040204020203" pitchFamily="34" charset="0"/>
                <a:ea typeface="微软雅黑" panose="020B0503020204020204" pitchFamily="34" charset="-122"/>
              </a:rPr>
              <a:t>创建流</a:t>
            </a:r>
          </a:p>
        </p:txBody>
      </p:sp>
      <p:sp>
        <p:nvSpPr>
          <p:cNvPr id="6" name="Text Placeholder 5"/>
          <p:cNvSpPr>
            <a:spLocks noGrp="1"/>
          </p:cNvSpPr>
          <p:nvPr>
            <p:ph type="body" sz="quarter" idx="10"/>
          </p:nvPr>
        </p:nvSpPr>
        <p:spPr>
          <a:xfrm>
            <a:off x="592992" y="1389971"/>
            <a:ext cx="11018520" cy="5466112"/>
          </a:xfrm>
        </p:spPr>
        <p:txBody>
          <a:bodyPr>
            <a:normAutofit/>
          </a:bodyPr>
          <a:lstStyle/>
          <a:p>
            <a:r>
              <a:rPr lang="zh-CN" altLang="en-US" sz="2000">
                <a:latin typeface="Segoe UI" panose="020B0502040204020203" pitchFamily="34" charset="0"/>
                <a:ea typeface="微软雅黑" panose="020B0503020204020204" pitchFamily="34" charset="-122"/>
              </a:rPr>
              <a:t>可通过三种方法开始创建流：</a:t>
            </a:r>
            <a:endParaRPr lang="zh-CN" altLang="en-US" sz="1800">
              <a:latin typeface="Segoe UI" panose="020B0502040204020203" pitchFamily="34" charset="0"/>
              <a:ea typeface="微软雅黑" panose="020B0503020204020204" pitchFamily="34" charset="-122"/>
            </a:endParaRPr>
          </a:p>
          <a:p>
            <a:pPr lvl="1"/>
            <a:r>
              <a:rPr lang="zh-CN" altLang="en-US" sz="1800">
                <a:latin typeface="Segoe UI Semilight" panose="020B0402040204020203" pitchFamily="34" charset="0"/>
                <a:ea typeface="微软雅黑" panose="020B0503020204020204" pitchFamily="34" charset="-122"/>
                <a:cs typeface="Segoe UI Semilight" panose="020B0402040204020203" pitchFamily="34" charset="0"/>
              </a:rPr>
              <a:t>从头开始</a:t>
            </a:r>
          </a:p>
          <a:p>
            <a:pPr lvl="1"/>
            <a:r>
              <a:rPr lang="zh-CN" altLang="en-US" sz="1800">
                <a:latin typeface="Segoe UI Semilight" panose="020B0402040204020203" pitchFamily="34" charset="0"/>
                <a:ea typeface="微软雅黑" panose="020B0503020204020204" pitchFamily="34" charset="-122"/>
                <a:cs typeface="Segoe UI Semilight" panose="020B0402040204020203" pitchFamily="34" charset="0"/>
              </a:rPr>
              <a:t>从模板开始</a:t>
            </a:r>
          </a:p>
          <a:p>
            <a:pPr lvl="1"/>
            <a:r>
              <a:rPr lang="zh-CN" altLang="en-US" sz="1800">
                <a:latin typeface="Segoe UI Semilight" panose="020B0402040204020203" pitchFamily="34" charset="0"/>
                <a:ea typeface="微软雅黑" panose="020B0503020204020204" pitchFamily="34" charset="-122"/>
                <a:cs typeface="Segoe UI Semilight" panose="020B0402040204020203" pitchFamily="34" charset="0"/>
              </a:rPr>
              <a:t>从连接器开始</a:t>
            </a:r>
          </a:p>
          <a:p>
            <a:pPr lvl="1"/>
            <a:endParaRPr lang="zh-CN" altLang="en-US" sz="800">
              <a:latin typeface="Segoe UI Semilight" panose="020B0402040204020203" pitchFamily="34" charset="0"/>
              <a:ea typeface="微软雅黑" panose="020B0503020204020204" pitchFamily="34" charset="-122"/>
              <a:cs typeface="Segoe UI Semilight" panose="020B0402040204020203" pitchFamily="34" charset="0"/>
            </a:endParaRPr>
          </a:p>
          <a:p>
            <a:r>
              <a:rPr lang="en-US" altLang="zh-CN" sz="2000">
                <a:latin typeface="Segoe UI" panose="020B0502040204020203" pitchFamily="34" charset="0"/>
                <a:ea typeface="微软雅黑" panose="020B0503020204020204" pitchFamily="34" charset="-122"/>
              </a:rPr>
              <a:t>Power Automate Designer </a:t>
            </a:r>
            <a:r>
              <a:rPr lang="zh-CN" altLang="en-US" sz="2000">
                <a:latin typeface="Segoe UI" panose="020B0502040204020203" pitchFamily="34" charset="0"/>
                <a:ea typeface="微软雅黑" panose="020B0503020204020204" pitchFamily="34" charset="-122"/>
              </a:rPr>
              <a:t>是一款功能丰富的工具，使用户能够配置流逻辑的每个细节。</a:t>
            </a:r>
          </a:p>
          <a:p>
            <a:endParaRPr lang="zh-CN" altLang="en-US" sz="800">
              <a:latin typeface="Segoe UI" panose="020B0502040204020203" pitchFamily="34" charset="0"/>
              <a:ea typeface="微软雅黑" panose="020B0503020204020204" pitchFamily="34" charset="-122"/>
            </a:endParaRPr>
          </a:p>
          <a:p>
            <a:r>
              <a:rPr lang="zh-CN" altLang="en-US" sz="2000">
                <a:latin typeface="Segoe UI" panose="020B0502040204020203" pitchFamily="34" charset="0"/>
                <a:ea typeface="微软雅黑" panose="020B0503020204020204" pitchFamily="34" charset="-122"/>
              </a:rPr>
              <a:t>创建流时可使用以下元素：</a:t>
            </a:r>
          </a:p>
          <a:p>
            <a:pPr lvl="1"/>
            <a:r>
              <a:rPr lang="zh-CN" altLang="en-US" sz="1800">
                <a:latin typeface="Segoe UI" panose="020B0502040204020203" pitchFamily="34" charset="0"/>
                <a:ea typeface="微软雅黑" panose="020B0503020204020204" pitchFamily="34" charset="-122"/>
              </a:rPr>
              <a:t>触发器</a:t>
            </a:r>
          </a:p>
          <a:p>
            <a:pPr lvl="1"/>
            <a:r>
              <a:rPr lang="zh-CN" altLang="en-US" sz="1800">
                <a:latin typeface="Segoe UI" panose="020B0502040204020203" pitchFamily="34" charset="0"/>
                <a:ea typeface="微软雅黑" panose="020B0503020204020204" pitchFamily="34" charset="-122"/>
              </a:rPr>
              <a:t>操作</a:t>
            </a:r>
          </a:p>
          <a:p>
            <a:pPr lvl="1"/>
            <a:r>
              <a:rPr lang="zh-CN" altLang="en-US" sz="1800">
                <a:latin typeface="Segoe UI" panose="020B0502040204020203" pitchFamily="34" charset="0"/>
                <a:ea typeface="微软雅黑" panose="020B0503020204020204" pitchFamily="34" charset="-122"/>
              </a:rPr>
              <a:t>动态内容</a:t>
            </a:r>
          </a:p>
          <a:p>
            <a:pPr lvl="1"/>
            <a:r>
              <a:rPr lang="zh-CN" altLang="en-US" sz="1800">
                <a:latin typeface="Segoe UI" panose="020B0502040204020203" pitchFamily="34" charset="0"/>
                <a:ea typeface="微软雅黑" panose="020B0503020204020204" pitchFamily="34" charset="-122"/>
              </a:rPr>
              <a:t>速览代码</a:t>
            </a:r>
          </a:p>
          <a:p>
            <a:pPr lvl="1"/>
            <a:r>
              <a:rPr lang="zh-CN" altLang="en-US" sz="1800">
                <a:latin typeface="Segoe UI" panose="020B0502040204020203" pitchFamily="34" charset="0"/>
                <a:ea typeface="微软雅黑" panose="020B0503020204020204" pitchFamily="34" charset="-122"/>
              </a:rPr>
              <a:t>函数</a:t>
            </a:r>
          </a:p>
          <a:p>
            <a:pPr lvl="1"/>
            <a:r>
              <a:rPr lang="zh-CN" altLang="en-US" sz="1800">
                <a:latin typeface="Segoe UI" panose="020B0502040204020203" pitchFamily="34" charset="0"/>
                <a:ea typeface="微软雅黑" panose="020B0503020204020204" pitchFamily="34" charset="-122"/>
              </a:rPr>
              <a:t>高级功能</a:t>
            </a:r>
          </a:p>
          <a:p>
            <a:endParaRPr lang="zh-CN" altLang="en-US" sz="800">
              <a:latin typeface="Segoe UI" panose="020B0502040204020203" pitchFamily="34" charset="0"/>
              <a:ea typeface="微软雅黑" panose="020B0503020204020204" pitchFamily="34" charset="-122"/>
            </a:endParaRPr>
          </a:p>
          <a:p>
            <a:r>
              <a:rPr lang="zh-CN" altLang="en-US" sz="2000">
                <a:latin typeface="Segoe UI" panose="020B0502040204020203" pitchFamily="34" charset="0"/>
                <a:ea typeface="微软雅黑" panose="020B0503020204020204" pitchFamily="34" charset="-122"/>
              </a:rPr>
              <a:t>流检查器可检查流中的任何错误或警告，并调出发生错误或警告的操作。</a:t>
            </a:r>
            <a:endParaRPr lang="zh-CN" altLang="en-US" sz="2000" dirty="0">
              <a:latin typeface="Segoe UI" panose="020B0502040204020203" pitchFamily="34" charset="0"/>
              <a:ea typeface="微软雅黑" panose="020B0503020204020204" pitchFamily="34" charset="-122"/>
            </a:endParaRPr>
          </a:p>
        </p:txBody>
      </p:sp>
    </p:spTree>
    <p:custDataLst>
      <p:tags r:id="rId1"/>
    </p:custDataLst>
    <p:extLst>
      <p:ext uri="{BB962C8B-B14F-4D97-AF65-F5344CB8AC3E}">
        <p14:creationId xmlns:p14="http://schemas.microsoft.com/office/powerpoint/2010/main" val="398669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65992"/>
            <a:ext cx="11018520" cy="553998"/>
          </a:xfrm>
        </p:spPr>
        <p:txBody>
          <a:bodyPr>
            <a:normAutofit/>
          </a:bodyPr>
          <a:lstStyle/>
          <a:p>
            <a:r>
              <a:rPr lang="zh-CN" altLang="en-US" b="1" dirty="0">
                <a:latin typeface="Segoe UI Semibold" panose="020B0702040204020203" pitchFamily="34" charset="0"/>
                <a:ea typeface="微软雅黑" panose="020B0503020204020204" pitchFamily="34" charset="-122"/>
              </a:rPr>
              <a:t>运行流</a:t>
            </a:r>
          </a:p>
        </p:txBody>
      </p:sp>
      <p:sp>
        <p:nvSpPr>
          <p:cNvPr id="6" name="Text Placeholder 5"/>
          <p:cNvSpPr>
            <a:spLocks noGrp="1"/>
          </p:cNvSpPr>
          <p:nvPr>
            <p:ph type="body" sz="quarter" idx="10"/>
          </p:nvPr>
        </p:nvSpPr>
        <p:spPr>
          <a:xfrm>
            <a:off x="592992" y="1389971"/>
            <a:ext cx="11018520" cy="5170646"/>
          </a:xfrm>
        </p:spPr>
        <p:txBody>
          <a:bodyPr/>
          <a:lstStyle/>
          <a:p>
            <a:r>
              <a:rPr lang="zh-CN" altLang="en-US" sz="2000">
                <a:latin typeface="Segoe UI" panose="020B0502040204020203" pitchFamily="34" charset="0"/>
                <a:ea typeface="微软雅黑" panose="020B0503020204020204" pitchFamily="34" charset="-122"/>
              </a:rPr>
              <a:t>如果保存流时没有错误，它就处于活动状态，并且可以在满足触发条件时运行。</a:t>
            </a:r>
          </a:p>
          <a:p>
            <a:endParaRPr lang="zh-CN" altLang="en-US" sz="800">
              <a:latin typeface="Segoe UI" panose="020B0502040204020203" pitchFamily="34" charset="0"/>
              <a:ea typeface="微软雅黑" panose="020B0503020204020204" pitchFamily="34" charset="-122"/>
            </a:endParaRPr>
          </a:p>
          <a:p>
            <a:r>
              <a:rPr lang="zh-CN" altLang="en-US" sz="2000">
                <a:latin typeface="Segoe UI" panose="020B0502040204020203" pitchFamily="34" charset="0"/>
                <a:ea typeface="微软雅黑" panose="020B0503020204020204" pitchFamily="34" charset="-122"/>
              </a:rPr>
              <a:t>手动触发后，按钮（即时）流可运行。</a:t>
            </a:r>
          </a:p>
          <a:p>
            <a:endParaRPr lang="zh-CN" altLang="en-US" sz="800">
              <a:latin typeface="Segoe UI" panose="020B0502040204020203" pitchFamily="34" charset="0"/>
              <a:ea typeface="微软雅黑" panose="020B0503020204020204" pitchFamily="34" charset="-122"/>
            </a:endParaRPr>
          </a:p>
          <a:p>
            <a:r>
              <a:rPr lang="zh-CN" altLang="en-US" sz="2000">
                <a:latin typeface="Segoe UI" panose="020B0502040204020203" pitchFamily="34" charset="0"/>
                <a:ea typeface="微软雅黑" panose="020B0503020204020204" pitchFamily="34" charset="-122"/>
              </a:rPr>
              <a:t>流可以安排在出现触发条件时运行，按“运行”按钮也可立即运行。</a:t>
            </a:r>
          </a:p>
          <a:p>
            <a:endParaRPr lang="zh-CN" altLang="en-US" sz="800">
              <a:latin typeface="Segoe UI" panose="020B0502040204020203" pitchFamily="34" charset="0"/>
              <a:ea typeface="微软雅黑" panose="020B0503020204020204" pitchFamily="34" charset="-122"/>
            </a:endParaRPr>
          </a:p>
          <a:p>
            <a:r>
              <a:rPr lang="zh-CN" altLang="en-US" sz="2000">
                <a:latin typeface="Segoe UI" panose="020B0502040204020203" pitchFamily="34" charset="0"/>
                <a:ea typeface="微软雅黑" panose="020B0503020204020204" pitchFamily="34" charset="-122"/>
              </a:rPr>
              <a:t>流可与其他用户共享，他们可作为共同所有者或仅运行。</a:t>
            </a:r>
          </a:p>
          <a:p>
            <a:pPr lvl="1"/>
            <a:r>
              <a:rPr lang="zh-CN" altLang="en-US" sz="1600">
                <a:latin typeface="Segoe UI" panose="020B0502040204020203" pitchFamily="34" charset="0"/>
                <a:ea typeface="微软雅黑" panose="020B0503020204020204" pitchFamily="34" charset="-122"/>
              </a:rPr>
              <a:t>如果用户将另一用户或组添加为流的所有者，该流将成为团队流（仅显示在“团队”流中）。流的共同所有者还可以使用已存在的连接修改流。</a:t>
            </a:r>
          </a:p>
          <a:p>
            <a:pPr lvl="1"/>
            <a:r>
              <a:rPr lang="zh-CN" altLang="en-US" sz="1600">
                <a:latin typeface="Segoe UI" panose="020B0502040204020203" pitchFamily="34" charset="0"/>
                <a:ea typeface="微软雅黑" panose="020B0503020204020204" pitchFamily="34" charset="-122"/>
              </a:rPr>
              <a:t>对于手动触发流（按钮流），仅运行共享是一个选项。作为流的共享对象的用户只能运行流，用户无法编辑流。</a:t>
            </a:r>
          </a:p>
          <a:p>
            <a:endParaRPr lang="zh-CN" altLang="en-US" sz="800">
              <a:latin typeface="Segoe UI" panose="020B0502040204020203" pitchFamily="34" charset="0"/>
              <a:ea typeface="微软雅黑" panose="020B0503020204020204" pitchFamily="34" charset="-122"/>
            </a:endParaRPr>
          </a:p>
          <a:p>
            <a:r>
              <a:rPr lang="zh-CN" altLang="en-US" sz="2000">
                <a:latin typeface="Segoe UI" panose="020B0502040204020203" pitchFamily="34" charset="0"/>
                <a:ea typeface="微软雅黑" panose="020B0503020204020204" pitchFamily="34" charset="-122"/>
              </a:rPr>
              <a:t>流可以从以下来源运行：</a:t>
            </a:r>
          </a:p>
          <a:p>
            <a:pPr lvl="1"/>
            <a:r>
              <a:rPr lang="zh-CN" altLang="en-US" sz="1800">
                <a:latin typeface="Segoe UI" panose="020B0502040204020203" pitchFamily="34" charset="0"/>
                <a:ea typeface="微软雅黑" panose="020B0503020204020204" pitchFamily="34" charset="-122"/>
              </a:rPr>
              <a:t>共享包含 </a:t>
            </a:r>
            <a:r>
              <a:rPr lang="en-US" altLang="zh-CN" sz="1800">
                <a:latin typeface="Segoe UI" panose="020B0502040204020203" pitchFamily="34" charset="0"/>
                <a:ea typeface="微软雅黑" panose="020B0503020204020204" pitchFamily="34" charset="-122"/>
              </a:rPr>
              <a:t>SharePoint </a:t>
            </a:r>
            <a:r>
              <a:rPr lang="zh-CN" altLang="en-US" sz="1800">
                <a:latin typeface="Segoe UI" panose="020B0502040204020203" pitchFamily="34" charset="0"/>
                <a:ea typeface="微软雅黑" panose="020B0503020204020204" pitchFamily="34" charset="-122"/>
              </a:rPr>
              <a:t>列表的流时，可以在 </a:t>
            </a:r>
            <a:r>
              <a:rPr lang="en-US" altLang="zh-CN" sz="1800">
                <a:latin typeface="Segoe UI" panose="020B0502040204020203" pitchFamily="34" charset="0"/>
                <a:ea typeface="微软雅黑" panose="020B0503020204020204" pitchFamily="34" charset="-122"/>
              </a:rPr>
              <a:t>SharePoint </a:t>
            </a:r>
            <a:r>
              <a:rPr lang="zh-CN" altLang="en-US" sz="1800">
                <a:latin typeface="Segoe UI" panose="020B0502040204020203" pitchFamily="34" charset="0"/>
                <a:ea typeface="微软雅黑" panose="020B0503020204020204" pitchFamily="34" charset="-122"/>
              </a:rPr>
              <a:t>中执行该流。</a:t>
            </a:r>
          </a:p>
          <a:p>
            <a:pPr lvl="1"/>
            <a:endParaRPr lang="zh-CN" altLang="en-US" sz="800">
              <a:latin typeface="Segoe UI" panose="020B0502040204020203" pitchFamily="34" charset="0"/>
              <a:ea typeface="微软雅黑" panose="020B0503020204020204" pitchFamily="34" charset="-122"/>
            </a:endParaRPr>
          </a:p>
          <a:p>
            <a:pPr lvl="1"/>
            <a:r>
              <a:rPr lang="zh-CN" altLang="en-US" sz="1800">
                <a:latin typeface="Segoe UI" panose="020B0502040204020203" pitchFamily="34" charset="0"/>
                <a:ea typeface="微软雅黑" panose="020B0503020204020204" pitchFamily="34" charset="-122"/>
              </a:rPr>
              <a:t>用户可以在 </a:t>
            </a:r>
            <a:r>
              <a:rPr lang="en-US" altLang="zh-CN" sz="1800">
                <a:latin typeface="Segoe UI" panose="020B0502040204020203" pitchFamily="34" charset="0"/>
                <a:ea typeface="微软雅黑" panose="020B0503020204020204" pitchFamily="34" charset="-122"/>
              </a:rPr>
              <a:t>Microsoft Teams </a:t>
            </a:r>
            <a:r>
              <a:rPr lang="zh-CN" altLang="en-US" sz="1800">
                <a:latin typeface="Segoe UI" panose="020B0502040204020203" pitchFamily="34" charset="0"/>
                <a:ea typeface="微软雅黑" panose="020B0503020204020204" pitchFamily="34" charset="-122"/>
              </a:rPr>
              <a:t>中创建、管理和运行流。</a:t>
            </a:r>
          </a:p>
          <a:p>
            <a:pPr lvl="1"/>
            <a:endParaRPr lang="zh-CN" altLang="en-US" sz="800">
              <a:latin typeface="Segoe UI" panose="020B0502040204020203" pitchFamily="34" charset="0"/>
              <a:ea typeface="微软雅黑" panose="020B0503020204020204" pitchFamily="34" charset="-122"/>
            </a:endParaRPr>
          </a:p>
          <a:p>
            <a:pPr lvl="1"/>
            <a:r>
              <a:rPr lang="zh-CN" altLang="en-US" sz="1800">
                <a:latin typeface="Segoe UI" panose="020B0502040204020203" pitchFamily="34" charset="0"/>
                <a:ea typeface="微软雅黑" panose="020B0503020204020204" pitchFamily="34" charset="-122"/>
              </a:rPr>
              <a:t>可以从 </a:t>
            </a:r>
            <a:r>
              <a:rPr lang="en-US" altLang="zh-CN" sz="1800">
                <a:latin typeface="Segoe UI" panose="020B0502040204020203" pitchFamily="34" charset="0"/>
                <a:ea typeface="微软雅黑" panose="020B0503020204020204" pitchFamily="34" charset="-122"/>
              </a:rPr>
              <a:t>Power Automate </a:t>
            </a:r>
            <a:r>
              <a:rPr lang="zh-CN" altLang="en-US" sz="1800">
                <a:latin typeface="Segoe UI" panose="020B0502040204020203" pitchFamily="34" charset="0"/>
                <a:ea typeface="微软雅黑" panose="020B0503020204020204" pitchFamily="34" charset="-122"/>
              </a:rPr>
              <a:t>手机应用中创建、管理和运行 </a:t>
            </a:r>
            <a:r>
              <a:rPr lang="en-US" altLang="zh-CN" sz="1800">
                <a:latin typeface="Segoe UI" panose="020B0502040204020203" pitchFamily="34" charset="0"/>
                <a:ea typeface="微软雅黑" panose="020B0503020204020204" pitchFamily="34" charset="-122"/>
              </a:rPr>
              <a:t>Power Automate </a:t>
            </a:r>
            <a:r>
              <a:rPr lang="zh-CN" altLang="en-US" sz="1800">
                <a:latin typeface="Segoe UI" panose="020B0502040204020203" pitchFamily="34" charset="0"/>
                <a:ea typeface="微软雅黑" panose="020B0503020204020204" pitchFamily="34" charset="-122"/>
              </a:rPr>
              <a:t>流。</a:t>
            </a:r>
          </a:p>
          <a:p>
            <a:endParaRPr lang="zh-CN" altLang="en-US" sz="2000">
              <a:latin typeface="Segoe UI" panose="020B0502040204020203" pitchFamily="34" charset="0"/>
              <a:ea typeface="微软雅黑" panose="020B0503020204020204" pitchFamily="34" charset="-122"/>
            </a:endParaRPr>
          </a:p>
          <a:p>
            <a:endParaRPr lang="zh-CN" altLang="en-US" sz="1600" dirty="0">
              <a:latin typeface="Segoe UI" panose="020B0502040204020203" pitchFamily="34" charset="0"/>
              <a:ea typeface="微软雅黑" panose="020B0503020204020204" pitchFamily="34" charset="-122"/>
            </a:endParaRPr>
          </a:p>
        </p:txBody>
      </p:sp>
    </p:spTree>
    <p:custDataLst>
      <p:tags r:id="rId1"/>
    </p:custDataLst>
    <p:extLst>
      <p:ext uri="{BB962C8B-B14F-4D97-AF65-F5344CB8AC3E}">
        <p14:creationId xmlns:p14="http://schemas.microsoft.com/office/powerpoint/2010/main" val="106983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normAutofit/>
          </a:bodyPr>
          <a:lstStyle/>
          <a:p>
            <a:r>
              <a:rPr lang="zh-CN" altLang="en-US" b="1" dirty="0">
                <a:latin typeface="Segoe UI Semibold" panose="020B0702040204020203" pitchFamily="34" charset="0"/>
                <a:ea typeface="微软雅黑" panose="020B0503020204020204" pitchFamily="34" charset="-122"/>
              </a:rPr>
              <a:t>演示</a:t>
            </a:r>
          </a:p>
        </p:txBody>
      </p:sp>
      <p:sp>
        <p:nvSpPr>
          <p:cNvPr id="6" name="Text Placeholder 5"/>
          <p:cNvSpPr>
            <a:spLocks noGrp="1"/>
          </p:cNvSpPr>
          <p:nvPr>
            <p:ph type="body" sz="quarter" idx="10"/>
          </p:nvPr>
        </p:nvSpPr>
        <p:spPr>
          <a:xfrm>
            <a:off x="4938315" y="2487111"/>
            <a:ext cx="6669658" cy="3010055"/>
          </a:xfrm>
        </p:spPr>
        <p:txBody>
          <a:bodyPr/>
          <a:lstStyle/>
          <a:p>
            <a:pPr lvl="1" fontAlgn="base"/>
            <a:endParaRPr lang="zh-CN" altLang="en-US" sz="800">
              <a:latin typeface="Segoe UI" panose="020B0502040204020203" pitchFamily="34" charset="0"/>
              <a:ea typeface="微软雅黑" panose="020B0503020204020204" pitchFamily="34" charset="-122"/>
            </a:endParaRPr>
          </a:p>
          <a:p>
            <a:pPr lvl="0" fontAlgn="base"/>
            <a:r>
              <a:rPr lang="zh-CN" altLang="en-US">
                <a:latin typeface="Segoe UI" panose="020B0502040204020203" pitchFamily="34" charset="0"/>
                <a:ea typeface="微软雅黑" panose="020B0503020204020204" pitchFamily="34" charset="-122"/>
              </a:rPr>
              <a:t>使用 </a:t>
            </a:r>
            <a:r>
              <a:rPr lang="en-US" altLang="zh-CN">
                <a:latin typeface="Segoe UI" panose="020B0502040204020203" pitchFamily="34" charset="0"/>
                <a:ea typeface="微软雅黑" panose="020B0503020204020204" pitchFamily="34" charset="-122"/>
              </a:rPr>
              <a:t>Power Automate </a:t>
            </a:r>
            <a:r>
              <a:rPr lang="zh-CN" altLang="en-US">
                <a:latin typeface="Segoe UI" panose="020B0502040204020203" pitchFamily="34" charset="0"/>
                <a:ea typeface="微软雅黑" panose="020B0503020204020204" pitchFamily="34" charset="-122"/>
              </a:rPr>
              <a:t>创建流</a:t>
            </a:r>
          </a:p>
          <a:p>
            <a:pPr lvl="1" fontAlgn="base"/>
            <a:r>
              <a:rPr lang="zh-CN" altLang="en-US">
                <a:latin typeface="Segoe UI" panose="020B0502040204020203" pitchFamily="34" charset="0"/>
                <a:ea typeface="微软雅黑" panose="020B0503020204020204" pitchFamily="34" charset="-122"/>
              </a:rPr>
              <a:t>创建 </a:t>
            </a:r>
            <a:r>
              <a:rPr lang="en-US" altLang="zh-CN">
                <a:latin typeface="Segoe UI" panose="020B0502040204020203" pitchFamily="34" charset="0"/>
                <a:ea typeface="微软雅黑" panose="020B0503020204020204" pitchFamily="34" charset="-122"/>
              </a:rPr>
              <a:t>Power Automate </a:t>
            </a:r>
            <a:r>
              <a:rPr lang="zh-CN" altLang="en-US">
                <a:latin typeface="Segoe UI" panose="020B0502040204020203" pitchFamily="34" charset="0"/>
                <a:ea typeface="微软雅黑" panose="020B0503020204020204" pitchFamily="34" charset="-122"/>
              </a:rPr>
              <a:t>流</a:t>
            </a:r>
          </a:p>
          <a:p>
            <a:pPr lvl="1" fontAlgn="base"/>
            <a:r>
              <a:rPr lang="zh-CN" altLang="en-US">
                <a:latin typeface="Segoe UI" panose="020B0502040204020203" pitchFamily="34" charset="0"/>
                <a:ea typeface="微软雅黑" panose="020B0503020204020204" pitchFamily="34" charset="-122"/>
              </a:rPr>
              <a:t>为 </a:t>
            </a:r>
            <a:r>
              <a:rPr lang="en-US" altLang="zh-CN">
                <a:latin typeface="Segoe UI" panose="020B0502040204020203" pitchFamily="34" charset="0"/>
                <a:ea typeface="微软雅黑" panose="020B0503020204020204" pitchFamily="34" charset="-122"/>
              </a:rPr>
              <a:t>Power Automate </a:t>
            </a:r>
            <a:r>
              <a:rPr lang="zh-CN" altLang="en-US">
                <a:latin typeface="Segoe UI" panose="020B0502040204020203" pitchFamily="34" charset="0"/>
                <a:ea typeface="微软雅黑" panose="020B0503020204020204" pitchFamily="34" charset="-122"/>
              </a:rPr>
              <a:t>流指定另一所有者（可选）</a:t>
            </a:r>
          </a:p>
          <a:p>
            <a:pPr lvl="1" fontAlgn="base"/>
            <a:endParaRPr lang="zh-CN" altLang="en-US">
              <a:latin typeface="Segoe UI" panose="020B0502040204020203" pitchFamily="34" charset="0"/>
              <a:ea typeface="微软雅黑" panose="020B0503020204020204" pitchFamily="34" charset="-122"/>
            </a:endParaRPr>
          </a:p>
          <a:p>
            <a:pPr marL="228600" lvl="1" indent="0" fontAlgn="base">
              <a:buNone/>
            </a:pPr>
            <a:endParaRPr lang="zh-CN" altLang="en-US">
              <a:latin typeface="Segoe UI" panose="020B0502040204020203" pitchFamily="34" charset="0"/>
              <a:ea typeface="微软雅黑" panose="020B0503020204020204" pitchFamily="34" charset="-122"/>
            </a:endParaRPr>
          </a:p>
          <a:p>
            <a:pPr lvl="1" fontAlgn="base"/>
            <a:endParaRPr lang="zh-CN" altLang="en-US">
              <a:latin typeface="Segoe UI" panose="020B0502040204020203" pitchFamily="34" charset="0"/>
              <a:ea typeface="微软雅黑" panose="020B0503020204020204" pitchFamily="34" charset="-122"/>
            </a:endParaRPr>
          </a:p>
          <a:p>
            <a:pPr marL="228600" lvl="1" indent="0" fontAlgn="base">
              <a:buNone/>
            </a:pPr>
            <a:endParaRPr lang="zh-CN" altLang="en-US" dirty="0">
              <a:latin typeface="Segoe UI" panose="020B0502040204020203" pitchFamily="34" charset="0"/>
              <a:ea typeface="微软雅黑" panose="020B0503020204020204" pitchFamily="34" charset="-122"/>
            </a:endParaRPr>
          </a:p>
        </p:txBody>
      </p:sp>
    </p:spTree>
    <p:custDataLst>
      <p:tags r:id="rId1"/>
    </p:custDataLst>
    <p:extLst>
      <p:ext uri="{BB962C8B-B14F-4D97-AF65-F5344CB8AC3E}">
        <p14:creationId xmlns:p14="http://schemas.microsoft.com/office/powerpoint/2010/main" val="42449520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43118-A54C-49E5-A4D8-A37831D733E7}"/>
              </a:ext>
            </a:extLst>
          </p:cNvPr>
          <p:cNvSpPr>
            <a:spLocks noGrp="1"/>
          </p:cNvSpPr>
          <p:nvPr>
            <p:ph type="title"/>
          </p:nvPr>
        </p:nvSpPr>
        <p:spPr>
          <a:xfrm>
            <a:off x="588262" y="457200"/>
            <a:ext cx="11359095" cy="553998"/>
          </a:xfrm>
        </p:spPr>
        <p:txBody>
          <a:bodyPr>
            <a:normAutofit/>
          </a:bodyPr>
          <a:lstStyle/>
          <a:p>
            <a:r>
              <a:rPr lang="en-US" altLang="zh-CN" dirty="0">
                <a:latin typeface="Segoe UI Semibold" panose="020B0702040204020203" pitchFamily="34" charset="0"/>
                <a:ea typeface="微软雅黑" panose="020B0503020204020204" pitchFamily="34" charset="-122"/>
              </a:rPr>
              <a:t>Teams </a:t>
            </a:r>
            <a:r>
              <a:rPr lang="zh-CN" altLang="en-US" b="1" dirty="0">
                <a:latin typeface="Segoe UI Semibold" panose="020B0702040204020203" pitchFamily="34" charset="0"/>
                <a:ea typeface="微软雅黑" panose="020B0503020204020204" pitchFamily="34" charset="-122"/>
              </a:rPr>
              <a:t>客户端中的可扩展点</a:t>
            </a:r>
          </a:p>
        </p:txBody>
      </p:sp>
      <p:sp>
        <p:nvSpPr>
          <p:cNvPr id="3" name="Text Placeholder 2">
            <a:extLst>
              <a:ext uri="{FF2B5EF4-FFF2-40B4-BE49-F238E27FC236}">
                <a16:creationId xmlns:a16="http://schemas.microsoft.com/office/drawing/2014/main" id="{73671209-5B5A-48B8-8817-2B1E76DA04B1}"/>
              </a:ext>
            </a:extLst>
          </p:cNvPr>
          <p:cNvSpPr>
            <a:spLocks noGrp="1"/>
          </p:cNvSpPr>
          <p:nvPr>
            <p:ph type="body" sz="quarter" idx="10"/>
          </p:nvPr>
        </p:nvSpPr>
        <p:spPr>
          <a:xfrm>
            <a:off x="588262" y="1386512"/>
            <a:ext cx="11359094" cy="2930033"/>
          </a:xfrm>
        </p:spPr>
        <p:txBody>
          <a:bodyPr/>
          <a:lstStyle/>
          <a:p>
            <a:pPr marL="0" indent="0">
              <a:buNone/>
            </a:pPr>
            <a:r>
              <a:rPr lang="en-US" altLang="zh-CN" dirty="0">
                <a:latin typeface="Segoe UI" panose="020B0502040204020203" pitchFamily="34" charset="0"/>
                <a:ea typeface="微软雅黑" panose="020B0503020204020204" pitchFamily="34" charset="-122"/>
              </a:rPr>
              <a:t>Microsoft Teams </a:t>
            </a:r>
            <a:r>
              <a:rPr lang="zh-CN" altLang="en-US" dirty="0">
                <a:latin typeface="Segoe UI" panose="020B0502040204020203" pitchFamily="34" charset="0"/>
                <a:ea typeface="微软雅黑" panose="020B0503020204020204" pitchFamily="34" charset="-122"/>
              </a:rPr>
              <a:t>客户端中有多个可扩展的位置，支持用户与该应用互动。</a:t>
            </a:r>
          </a:p>
          <a:p>
            <a:pPr marL="0" indent="0">
              <a:buNone/>
            </a:pPr>
            <a:r>
              <a:rPr lang="zh-CN" altLang="en-US" dirty="0">
                <a:latin typeface="Segoe UI" panose="020B0502040204020203" pitchFamily="34" charset="0"/>
                <a:ea typeface="微软雅黑" panose="020B0503020204020204" pitchFamily="34" charset="-122"/>
              </a:rPr>
              <a:t>扩展 </a:t>
            </a:r>
            <a:r>
              <a:rPr lang="en-US" altLang="zh-CN" dirty="0">
                <a:latin typeface="Segoe UI" panose="020B0502040204020203" pitchFamily="34" charset="0"/>
                <a:ea typeface="微软雅黑" panose="020B0503020204020204" pitchFamily="34" charset="-122"/>
              </a:rPr>
              <a:t>Teams </a:t>
            </a:r>
            <a:r>
              <a:rPr lang="zh-CN" altLang="en-US" dirty="0">
                <a:latin typeface="Segoe UI" panose="020B0502040204020203" pitchFamily="34" charset="0"/>
                <a:ea typeface="微软雅黑" panose="020B0503020204020204" pitchFamily="34" charset="-122"/>
              </a:rPr>
              <a:t>客户端的选项：</a:t>
            </a:r>
          </a:p>
          <a:p>
            <a:pPr lvl="1"/>
            <a:r>
              <a:rPr lang="zh-CN" altLang="en-US" sz="2800" dirty="0">
                <a:latin typeface="Segoe UI" panose="020B0502040204020203" pitchFamily="34" charset="0"/>
                <a:ea typeface="微软雅黑" panose="020B0503020204020204" pitchFamily="34" charset="-122"/>
              </a:rPr>
              <a:t>团队、频道和群聊</a:t>
            </a:r>
          </a:p>
          <a:p>
            <a:pPr lvl="1"/>
            <a:r>
              <a:rPr lang="zh-CN" altLang="en-US" sz="2800" dirty="0">
                <a:latin typeface="Segoe UI" panose="020B0502040204020203" pitchFamily="34" charset="0"/>
                <a:ea typeface="微软雅黑" panose="020B0503020204020204" pitchFamily="34" charset="-122"/>
              </a:rPr>
              <a:t>个人应用</a:t>
            </a:r>
          </a:p>
          <a:p>
            <a:pPr lvl="1"/>
            <a:r>
              <a:rPr lang="zh-CN" altLang="en-US" sz="2800" dirty="0">
                <a:latin typeface="Segoe UI" panose="020B0502040204020203" pitchFamily="34" charset="0"/>
                <a:ea typeface="微软雅黑" panose="020B0503020204020204" pitchFamily="34" charset="-122"/>
              </a:rPr>
              <a:t>消息</a:t>
            </a:r>
          </a:p>
        </p:txBody>
      </p:sp>
    </p:spTree>
    <p:extLst>
      <p:ext uri="{BB962C8B-B14F-4D97-AF65-F5344CB8AC3E}">
        <p14:creationId xmlns:p14="http://schemas.microsoft.com/office/powerpoint/2010/main" val="2573429011"/>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B192DF-2051-402C-9326-236D8A4617C5}"/>
              </a:ext>
            </a:extLst>
          </p:cNvPr>
          <p:cNvSpPr>
            <a:spLocks noGrp="1"/>
          </p:cNvSpPr>
          <p:nvPr>
            <p:ph type="title"/>
          </p:nvPr>
        </p:nvSpPr>
        <p:spPr>
          <a:xfrm>
            <a:off x="588263" y="457200"/>
            <a:ext cx="11018520" cy="553998"/>
          </a:xfrm>
        </p:spPr>
        <p:txBody>
          <a:bodyPr>
            <a:normAutofit/>
          </a:bodyPr>
          <a:lstStyle/>
          <a:p>
            <a:r>
              <a:rPr lang="zh-CN" altLang="en-US" b="1" dirty="0">
                <a:latin typeface="Segoe UI Semibold" panose="020B0702040204020203" pitchFamily="34" charset="0"/>
                <a:ea typeface="微软雅黑" panose="020B0503020204020204" pitchFamily="34" charset="-122"/>
              </a:rPr>
              <a:t>用于 </a:t>
            </a:r>
            <a:r>
              <a:rPr lang="en-US" altLang="zh-CN" dirty="0">
                <a:latin typeface="Segoe UI Semibold" panose="020B0702040204020203" pitchFamily="34" charset="0"/>
                <a:ea typeface="微软雅黑" panose="020B0503020204020204" pitchFamily="34" charset="-122"/>
              </a:rPr>
              <a:t>Microsoft Teams </a:t>
            </a:r>
            <a:r>
              <a:rPr lang="zh-CN" altLang="en-US" b="1" dirty="0">
                <a:latin typeface="Segoe UI Semibold" panose="020B0702040204020203" pitchFamily="34" charset="0"/>
                <a:ea typeface="微软雅黑" panose="020B0503020204020204" pitchFamily="34" charset="-122"/>
              </a:rPr>
              <a:t>应用开发的</a:t>
            </a:r>
            <a:r>
              <a:rPr lang="zh-CN" altLang="en-US" dirty="0">
                <a:latin typeface="Segoe UI Semibold" panose="020B0702040204020203" pitchFamily="34" charset="0"/>
                <a:ea typeface="微软雅黑" panose="020B0503020204020204" pitchFamily="34" charset="-122"/>
              </a:rPr>
              <a:t> </a:t>
            </a:r>
            <a:r>
              <a:rPr lang="en-US" altLang="zh-CN" dirty="0">
                <a:latin typeface="Segoe UI Semibold" panose="020B0702040204020203" pitchFamily="34" charset="0"/>
                <a:ea typeface="微软雅黑" panose="020B0503020204020204" pitchFamily="34" charset="-122"/>
              </a:rPr>
              <a:t>App Studio</a:t>
            </a:r>
          </a:p>
        </p:txBody>
      </p:sp>
      <p:sp>
        <p:nvSpPr>
          <p:cNvPr id="3" name="Text Placeholder 2">
            <a:extLst>
              <a:ext uri="{FF2B5EF4-FFF2-40B4-BE49-F238E27FC236}">
                <a16:creationId xmlns:a16="http://schemas.microsoft.com/office/drawing/2014/main" id="{842D4BEF-3207-42E1-A211-A3D8FEEA6A97}"/>
              </a:ext>
            </a:extLst>
          </p:cNvPr>
          <p:cNvSpPr>
            <a:spLocks noGrp="1"/>
          </p:cNvSpPr>
          <p:nvPr>
            <p:ph type="body" sz="quarter" idx="10"/>
          </p:nvPr>
        </p:nvSpPr>
        <p:spPr>
          <a:xfrm>
            <a:off x="584200" y="1435497"/>
            <a:ext cx="5191125" cy="3447098"/>
          </a:xfrm>
        </p:spPr>
        <p:txBody>
          <a:bodyPr/>
          <a:lstStyle/>
          <a:p>
            <a:pPr marL="0" indent="0">
              <a:buNone/>
            </a:pPr>
            <a:r>
              <a:rPr lang="en-US" altLang="zh-CN">
                <a:latin typeface="Segoe UI" panose="020B0502040204020203" pitchFamily="34" charset="0"/>
                <a:ea typeface="微软雅黑" panose="020B0503020204020204" pitchFamily="34" charset="-122"/>
                <a:cs typeface="Segoe UI" panose="020B0502040204020203" pitchFamily="34" charset="0"/>
              </a:rPr>
              <a:t>App Studio </a:t>
            </a:r>
            <a:r>
              <a:rPr lang="zh-CN" altLang="en-US">
                <a:latin typeface="Segoe UI" panose="020B0502040204020203" pitchFamily="34" charset="0"/>
                <a:ea typeface="微软雅黑" panose="020B0503020204020204" pitchFamily="34" charset="-122"/>
                <a:cs typeface="Segoe UI" panose="020B0502040204020203" pitchFamily="34" charset="0"/>
              </a:rPr>
              <a:t>可简化为 </a:t>
            </a:r>
            <a:r>
              <a:rPr lang="en-US" altLang="zh-CN">
                <a:latin typeface="Segoe UI" panose="020B0502040204020203" pitchFamily="34" charset="0"/>
                <a:ea typeface="微软雅黑" panose="020B0503020204020204" pitchFamily="34" charset="-122"/>
                <a:cs typeface="Segoe UI" panose="020B0502040204020203" pitchFamily="34" charset="0"/>
              </a:rPr>
              <a:t>Teams </a:t>
            </a:r>
            <a:r>
              <a:rPr lang="zh-CN" altLang="en-US">
                <a:latin typeface="Segoe UI" panose="020B0502040204020203" pitchFamily="34" charset="0"/>
                <a:ea typeface="微软雅黑" panose="020B0503020204020204" pitchFamily="34" charset="-122"/>
                <a:cs typeface="Segoe UI" panose="020B0502040204020203" pitchFamily="34" charset="0"/>
              </a:rPr>
              <a:t>应用创建清单和程序包的过程。</a:t>
            </a:r>
          </a:p>
          <a:p>
            <a:pPr marL="0" indent="0">
              <a:buNone/>
            </a:pPr>
            <a:r>
              <a:rPr lang="zh-CN" altLang="en-US">
                <a:latin typeface="Segoe UI" panose="020B0502040204020203" pitchFamily="34" charset="0"/>
                <a:ea typeface="微软雅黑" panose="020B0503020204020204" pitchFamily="34" charset="-122"/>
                <a:cs typeface="Segoe UI" panose="020B0502040204020203" pitchFamily="34" charset="0"/>
              </a:rPr>
              <a:t>可以使用 </a:t>
            </a:r>
            <a:r>
              <a:rPr lang="en-US" altLang="zh-CN">
                <a:latin typeface="Segoe UI" panose="020B0502040204020203" pitchFamily="34" charset="0"/>
                <a:ea typeface="微软雅黑" panose="020B0503020204020204" pitchFamily="34" charset="-122"/>
                <a:cs typeface="Segoe UI" panose="020B0502040204020203" pitchFamily="34" charset="0"/>
              </a:rPr>
              <a:t>App Studio</a:t>
            </a:r>
            <a:r>
              <a:rPr lang="zh-CN" altLang="en-US">
                <a:latin typeface="Segoe UI" panose="020B0502040204020203" pitchFamily="34" charset="0"/>
                <a:ea typeface="微软雅黑" panose="020B0503020204020204" pitchFamily="34" charset="-122"/>
                <a:cs typeface="Segoe UI" panose="020B0502040204020203" pitchFamily="34" charset="0"/>
              </a:rPr>
              <a:t>：</a:t>
            </a:r>
          </a:p>
          <a:p>
            <a:r>
              <a:rPr lang="zh-CN" altLang="en-US">
                <a:latin typeface="Segoe UI" panose="020B0502040204020203" pitchFamily="34" charset="0"/>
                <a:ea typeface="微软雅黑" panose="020B0503020204020204" pitchFamily="34" charset="-122"/>
                <a:cs typeface="Segoe UI" panose="020B0502040204020203" pitchFamily="34" charset="0"/>
              </a:rPr>
              <a:t>创建和编辑应用清单</a:t>
            </a:r>
          </a:p>
          <a:p>
            <a:r>
              <a:rPr lang="zh-CN" altLang="en-US">
                <a:latin typeface="Segoe UI" panose="020B0502040204020203" pitchFamily="34" charset="0"/>
                <a:ea typeface="微软雅黑" panose="020B0503020204020204" pitchFamily="34" charset="-122"/>
                <a:cs typeface="Segoe UI" panose="020B0502040204020203" pitchFamily="34" charset="0"/>
              </a:rPr>
              <a:t>设计和预览卡片</a:t>
            </a:r>
          </a:p>
          <a:p>
            <a:r>
              <a:rPr lang="zh-CN" altLang="en-US">
                <a:latin typeface="Segoe UI" panose="020B0502040204020203" pitchFamily="34" charset="0"/>
                <a:ea typeface="微软雅黑" panose="020B0503020204020204" pitchFamily="34" charset="-122"/>
                <a:cs typeface="Segoe UI" panose="020B0502040204020203" pitchFamily="34" charset="0"/>
              </a:rPr>
              <a:t>查找文档</a:t>
            </a:r>
          </a:p>
          <a:p>
            <a:r>
              <a:rPr lang="zh-CN" altLang="en-US">
                <a:latin typeface="Segoe UI" panose="020B0502040204020203" pitchFamily="34" charset="0"/>
                <a:ea typeface="微软雅黑" panose="020B0503020204020204" pitchFamily="34" charset="-122"/>
                <a:cs typeface="Segoe UI" panose="020B0502040204020203" pitchFamily="34" charset="0"/>
              </a:rPr>
              <a:t>访问 </a:t>
            </a:r>
            <a:r>
              <a:rPr lang="en-US" altLang="zh-CN">
                <a:latin typeface="Segoe UI" panose="020B0502040204020203" pitchFamily="34" charset="0"/>
                <a:ea typeface="微软雅黑" panose="020B0503020204020204" pitchFamily="34" charset="-122"/>
                <a:cs typeface="Segoe UI" panose="020B0502040204020203" pitchFamily="34" charset="0"/>
              </a:rPr>
              <a:t>React </a:t>
            </a:r>
            <a:r>
              <a:rPr lang="zh-CN" altLang="en-US">
                <a:latin typeface="Segoe UI" panose="020B0502040204020203" pitchFamily="34" charset="0"/>
                <a:ea typeface="微软雅黑" panose="020B0503020204020204" pitchFamily="34" charset="-122"/>
                <a:cs typeface="Segoe UI" panose="020B0502040204020203" pitchFamily="34" charset="0"/>
              </a:rPr>
              <a:t>控件库中的 </a:t>
            </a:r>
            <a:r>
              <a:rPr lang="en-US" altLang="zh-CN">
                <a:latin typeface="Segoe UI" panose="020B0502040204020203" pitchFamily="34" charset="0"/>
                <a:ea typeface="微软雅黑" panose="020B0503020204020204" pitchFamily="34" charset="-122"/>
                <a:cs typeface="Segoe UI" panose="020B0502040204020203" pitchFamily="34" charset="0"/>
              </a:rPr>
              <a:t>UI </a:t>
            </a:r>
            <a:r>
              <a:rPr lang="zh-CN" altLang="en-US">
                <a:latin typeface="Segoe UI" panose="020B0502040204020203" pitchFamily="34" charset="0"/>
                <a:ea typeface="微软雅黑" panose="020B0503020204020204" pitchFamily="34" charset="-122"/>
                <a:cs typeface="Segoe UI" panose="020B0502040204020203" pitchFamily="34" charset="0"/>
              </a:rPr>
              <a:t>控件</a:t>
            </a:r>
            <a:endParaRPr lang="zh-CN" altLang="en-US" dirty="0">
              <a:latin typeface="Segoe UI" panose="020B0502040204020203" pitchFamily="34" charset="0"/>
              <a:ea typeface="微软雅黑" panose="020B0503020204020204" pitchFamily="34" charset="-122"/>
              <a:cs typeface="Segoe UI" panose="020B0502040204020203" pitchFamily="34" charset="0"/>
            </a:endParaRPr>
          </a:p>
        </p:txBody>
      </p:sp>
      <p:pic>
        <p:nvPicPr>
          <p:cNvPr id="1026" name="Picture 2" descr="App Studio 的商店入口">
            <a:extLst>
              <a:ext uri="{FF2B5EF4-FFF2-40B4-BE49-F238E27FC236}">
                <a16:creationId xmlns:a16="http://schemas.microsoft.com/office/drawing/2014/main" id="{D8CE1944-0DD2-4D19-B1B0-2768600141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16677" y="2091776"/>
            <a:ext cx="5191125" cy="2257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0256689"/>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43118-A54C-49E5-A4D8-A37831D733E7}"/>
              </a:ext>
            </a:extLst>
          </p:cNvPr>
          <p:cNvSpPr>
            <a:spLocks noGrp="1"/>
          </p:cNvSpPr>
          <p:nvPr>
            <p:ph type="title"/>
          </p:nvPr>
        </p:nvSpPr>
        <p:spPr>
          <a:xfrm>
            <a:off x="588262" y="457200"/>
            <a:ext cx="11359095" cy="553998"/>
          </a:xfrm>
        </p:spPr>
        <p:txBody>
          <a:bodyPr>
            <a:normAutofit/>
          </a:bodyPr>
          <a:lstStyle/>
          <a:p>
            <a:r>
              <a:rPr lang="zh-CN" altLang="en-US" b="1" dirty="0">
                <a:latin typeface="Segoe UI Semibold" panose="020B0702040204020203" pitchFamily="34" charset="0"/>
                <a:ea typeface="微软雅黑" panose="020B0503020204020204" pitchFamily="34" charset="-122"/>
              </a:rPr>
              <a:t>用于分发 </a:t>
            </a:r>
            <a:r>
              <a:rPr lang="en-US" altLang="zh-CN" dirty="0">
                <a:latin typeface="Segoe UI Semibold" panose="020B0702040204020203" pitchFamily="34" charset="0"/>
                <a:ea typeface="微软雅黑" panose="020B0503020204020204" pitchFamily="34" charset="-122"/>
              </a:rPr>
              <a:t>Teams </a:t>
            </a:r>
            <a:r>
              <a:rPr lang="zh-CN" altLang="en-US" b="1" dirty="0">
                <a:latin typeface="Segoe UI Semibold" panose="020B0702040204020203" pitchFamily="34" charset="0"/>
                <a:ea typeface="微软雅黑" panose="020B0503020204020204" pitchFamily="34" charset="-122"/>
              </a:rPr>
              <a:t>应用的选项</a:t>
            </a:r>
          </a:p>
        </p:txBody>
      </p:sp>
      <p:sp>
        <p:nvSpPr>
          <p:cNvPr id="3" name="Text Placeholder 2">
            <a:extLst>
              <a:ext uri="{FF2B5EF4-FFF2-40B4-BE49-F238E27FC236}">
                <a16:creationId xmlns:a16="http://schemas.microsoft.com/office/drawing/2014/main" id="{73671209-5B5A-48B8-8817-2B1E76DA04B1}"/>
              </a:ext>
            </a:extLst>
          </p:cNvPr>
          <p:cNvSpPr>
            <a:spLocks noGrp="1"/>
          </p:cNvSpPr>
          <p:nvPr>
            <p:ph type="body" sz="quarter" idx="10"/>
          </p:nvPr>
        </p:nvSpPr>
        <p:spPr>
          <a:xfrm>
            <a:off x="584200" y="1435497"/>
            <a:ext cx="11018520" cy="4050340"/>
          </a:xfrm>
        </p:spPr>
        <p:txBody>
          <a:bodyPr/>
          <a:lstStyle/>
          <a:p>
            <a:pPr marL="0" indent="0">
              <a:buNone/>
            </a:pPr>
            <a:r>
              <a:rPr lang="zh-CN" altLang="en-US">
                <a:latin typeface="Segoe UI" panose="020B0502040204020203" pitchFamily="34" charset="0"/>
                <a:ea typeface="微软雅黑" panose="020B0503020204020204" pitchFamily="34" charset="-122"/>
              </a:rPr>
              <a:t>有三种分发 </a:t>
            </a:r>
            <a:r>
              <a:rPr lang="en-US" altLang="zh-CN">
                <a:latin typeface="Segoe UI" panose="020B0502040204020203" pitchFamily="34" charset="0"/>
                <a:ea typeface="微软雅黑" panose="020B0503020204020204" pitchFamily="34" charset="-122"/>
              </a:rPr>
              <a:t>Microsoft Teams </a:t>
            </a:r>
            <a:r>
              <a:rPr lang="zh-CN" altLang="en-US">
                <a:latin typeface="Segoe UI" panose="020B0502040204020203" pitchFamily="34" charset="0"/>
                <a:ea typeface="微软雅黑" panose="020B0503020204020204" pitchFamily="34" charset="-122"/>
              </a:rPr>
              <a:t>应用的选项。</a:t>
            </a:r>
          </a:p>
          <a:p>
            <a:pPr lvl="1"/>
            <a:r>
              <a:rPr lang="zh-CN" altLang="en-US" sz="2800">
                <a:latin typeface="Segoe UI" panose="020B0502040204020203" pitchFamily="34" charset="0"/>
                <a:ea typeface="微软雅黑" panose="020B0503020204020204" pitchFamily="34" charset="-122"/>
              </a:rPr>
              <a:t>直接共享应用程序包。</a:t>
            </a:r>
          </a:p>
          <a:p>
            <a:pPr lvl="1"/>
            <a:r>
              <a:rPr lang="zh-CN" altLang="en-US" sz="2800">
                <a:latin typeface="Segoe UI" panose="020B0502040204020203" pitchFamily="34" charset="0"/>
                <a:ea typeface="微软雅黑" panose="020B0503020204020204" pitchFamily="34" charset="-122"/>
              </a:rPr>
              <a:t>将应用发布到组织应用目录。</a:t>
            </a:r>
          </a:p>
          <a:p>
            <a:pPr lvl="1"/>
            <a:r>
              <a:rPr lang="zh-CN" altLang="en-US" sz="2800">
                <a:latin typeface="Segoe UI" panose="020B0502040204020203" pitchFamily="34" charset="0"/>
                <a:ea typeface="微软雅黑" panose="020B0503020204020204" pitchFamily="34" charset="-122"/>
              </a:rPr>
              <a:t>将应用发布到公共 </a:t>
            </a:r>
            <a:r>
              <a:rPr lang="en-US" altLang="zh-CN" sz="2800">
                <a:latin typeface="Segoe UI" panose="020B0502040204020203" pitchFamily="34" charset="0"/>
                <a:ea typeface="微软雅黑" panose="020B0503020204020204" pitchFamily="34" charset="-122"/>
              </a:rPr>
              <a:t>App Store</a:t>
            </a:r>
            <a:r>
              <a:rPr lang="zh-CN" altLang="en-US" sz="2800">
                <a:latin typeface="Segoe UI" panose="020B0502040204020203" pitchFamily="34" charset="0"/>
                <a:ea typeface="微软雅黑" panose="020B0503020204020204" pitchFamily="34" charset="-122"/>
              </a:rPr>
              <a:t>。</a:t>
            </a:r>
          </a:p>
          <a:p>
            <a:pPr marL="228600" lvl="1" indent="0">
              <a:buNone/>
            </a:pPr>
            <a:endParaRPr lang="zh-CN" altLang="en-US" sz="2800">
              <a:latin typeface="Segoe UI" panose="020B0502040204020203" pitchFamily="34" charset="0"/>
              <a:ea typeface="微软雅黑" panose="020B0503020204020204" pitchFamily="34" charset="-122"/>
            </a:endParaRPr>
          </a:p>
          <a:p>
            <a:pPr marL="228600" lvl="1" indent="0">
              <a:buNone/>
            </a:pPr>
            <a:r>
              <a:rPr lang="en-US" altLang="zh-CN" sz="2800">
                <a:latin typeface="Segoe UI" panose="020B0502040204020203" pitchFamily="34" charset="0"/>
                <a:ea typeface="微软雅黑" panose="020B0503020204020204" pitchFamily="34" charset="-122"/>
              </a:rPr>
              <a:t>Microsoft Teams </a:t>
            </a:r>
            <a:r>
              <a:rPr lang="zh-CN" altLang="en-US" sz="2800">
                <a:latin typeface="Segoe UI" panose="020B0502040204020203" pitchFamily="34" charset="0"/>
                <a:ea typeface="微软雅黑" panose="020B0503020204020204" pitchFamily="34" charset="-122"/>
              </a:rPr>
              <a:t>中的所有应用安装都是特定于上下文的</a:t>
            </a:r>
          </a:p>
          <a:p>
            <a:pPr marL="228600" lvl="1" indent="0">
              <a:buNone/>
            </a:pPr>
            <a:endParaRPr lang="zh-CN" altLang="en-US" sz="2800">
              <a:latin typeface="Segoe UI" panose="020B0502040204020203" pitchFamily="34" charset="0"/>
              <a:ea typeface="微软雅黑" panose="020B0503020204020204" pitchFamily="34" charset="-122"/>
            </a:endParaRPr>
          </a:p>
          <a:p>
            <a:pPr marL="0" indent="0">
              <a:buNone/>
            </a:pPr>
            <a:endParaRPr lang="zh-CN" altLang="en-US" dirty="0">
              <a:latin typeface="Segoe UI" panose="020B0502040204020203" pitchFamily="34" charset="0"/>
              <a:ea typeface="微软雅黑" panose="020B0503020204020204" pitchFamily="34" charset="-122"/>
            </a:endParaRPr>
          </a:p>
        </p:txBody>
      </p:sp>
    </p:spTree>
    <p:extLst>
      <p:ext uri="{BB962C8B-B14F-4D97-AF65-F5344CB8AC3E}">
        <p14:creationId xmlns:p14="http://schemas.microsoft.com/office/powerpoint/2010/main" val="337404799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D8665D-5A50-4F07-9D33-48CCD3FD74C7}"/>
              </a:ext>
            </a:extLst>
          </p:cNvPr>
          <p:cNvSpPr>
            <a:spLocks noGrp="1"/>
          </p:cNvSpPr>
          <p:nvPr>
            <p:ph type="title"/>
          </p:nvPr>
        </p:nvSpPr>
        <p:spPr>
          <a:xfrm>
            <a:off x="588263" y="3007149"/>
            <a:ext cx="3183637" cy="554061"/>
          </a:xfrm>
        </p:spPr>
        <p:txBody>
          <a:bodyPr/>
          <a:lstStyle/>
          <a:p>
            <a:r>
              <a:rPr lang="zh-CN" altLang="en-US" b="1" dirty="0">
                <a:latin typeface="Segoe UI Semibold" panose="020B0702040204020203" pitchFamily="34" charset="0"/>
                <a:ea typeface="微软雅黑" panose="020B0503020204020204" pitchFamily="34" charset="-122"/>
              </a:rPr>
              <a:t>演示</a:t>
            </a:r>
          </a:p>
        </p:txBody>
      </p:sp>
      <p:sp>
        <p:nvSpPr>
          <p:cNvPr id="3" name="Rectangle 2">
            <a:extLst>
              <a:ext uri="{FF2B5EF4-FFF2-40B4-BE49-F238E27FC236}">
                <a16:creationId xmlns:a16="http://schemas.microsoft.com/office/drawing/2014/main" id="{BEC37AB2-ABE2-4253-8225-E7BF1EDB068C}"/>
              </a:ext>
            </a:extLst>
          </p:cNvPr>
          <p:cNvSpPr/>
          <p:nvPr/>
        </p:nvSpPr>
        <p:spPr>
          <a:xfrm>
            <a:off x="4898229" y="3022569"/>
            <a:ext cx="6475263" cy="523220"/>
          </a:xfrm>
          <a:prstGeom prst="rect">
            <a:avLst/>
          </a:prstGeom>
        </p:spPr>
        <p:txBody>
          <a:bodyPr wrap="square" anchor="t">
            <a:spAutoFit/>
          </a:bodyPr>
          <a:lstStyle/>
          <a:p>
            <a:pPr defTabSz="932742">
              <a:spcBef>
                <a:spcPct val="20000"/>
              </a:spcBef>
              <a:buSzPct val="90000"/>
            </a:pPr>
            <a:r>
              <a:rPr lang="zh-CN" altLang="en-US" sz="2800">
                <a:gradFill>
                  <a:gsLst>
                    <a:gs pos="1250">
                      <a:schemeClr val="tx1"/>
                    </a:gs>
                    <a:gs pos="100000">
                      <a:schemeClr val="tx1"/>
                    </a:gs>
                  </a:gsLst>
                  <a:lin ang="5400000" scaled="0"/>
                </a:gradFill>
                <a:latin typeface="Segoe UI" panose="020B0502040204020203" pitchFamily="34" charset="0"/>
                <a:ea typeface="微软雅黑" panose="020B0503020204020204" pitchFamily="34" charset="-122"/>
                <a:cs typeface="Segoe UI Semilight"/>
              </a:rPr>
              <a:t>了解 </a:t>
            </a:r>
            <a:r>
              <a:rPr lang="en-US" altLang="zh-CN" sz="2800">
                <a:gradFill>
                  <a:gsLst>
                    <a:gs pos="1250">
                      <a:schemeClr val="tx1"/>
                    </a:gs>
                    <a:gs pos="100000">
                      <a:schemeClr val="tx1"/>
                    </a:gs>
                  </a:gsLst>
                  <a:lin ang="5400000" scaled="0"/>
                </a:gradFill>
                <a:latin typeface="Segoe UI" panose="020B0502040204020203" pitchFamily="34" charset="0"/>
                <a:ea typeface="微软雅黑" panose="020B0503020204020204" pitchFamily="34" charset="-122"/>
                <a:cs typeface="Segoe UI Semilight"/>
              </a:rPr>
              <a:t>Microsoft Teams </a:t>
            </a:r>
            <a:r>
              <a:rPr lang="zh-CN" altLang="en-US" sz="2800">
                <a:gradFill>
                  <a:gsLst>
                    <a:gs pos="1250">
                      <a:schemeClr val="tx1"/>
                    </a:gs>
                    <a:gs pos="100000">
                      <a:schemeClr val="tx1"/>
                    </a:gs>
                  </a:gsLst>
                  <a:lin ang="5400000" scaled="0"/>
                </a:gradFill>
                <a:latin typeface="Segoe UI" panose="020B0502040204020203" pitchFamily="34" charset="0"/>
                <a:ea typeface="微软雅黑" panose="020B0503020204020204" pitchFamily="34" charset="-122"/>
                <a:cs typeface="Segoe UI Semilight"/>
              </a:rPr>
              <a:t>应用的组成部分</a:t>
            </a:r>
            <a:endParaRPr lang="zh-CN" altLang="en-US" sz="2800" dirty="0">
              <a:gradFill>
                <a:gsLst>
                  <a:gs pos="1250">
                    <a:schemeClr val="tx1"/>
                  </a:gs>
                  <a:gs pos="100000">
                    <a:schemeClr val="tx1"/>
                  </a:gs>
                </a:gsLst>
                <a:lin ang="5400000" scaled="0"/>
              </a:gradFill>
              <a:latin typeface="Segoe UI" panose="020B0502040204020203" pitchFamily="34" charset="0"/>
              <a:ea typeface="微软雅黑" panose="020B0503020204020204" pitchFamily="34" charset="-122"/>
              <a:cs typeface="Segoe UI Semilight"/>
            </a:endParaRPr>
          </a:p>
        </p:txBody>
      </p:sp>
    </p:spTree>
    <p:extLst>
      <p:ext uri="{BB962C8B-B14F-4D97-AF65-F5344CB8AC3E}">
        <p14:creationId xmlns:p14="http://schemas.microsoft.com/office/powerpoint/2010/main" val="3431378131"/>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alpha val="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D8665D-5A50-4F07-9D33-48CCD3FD74C7}"/>
              </a:ext>
            </a:extLst>
          </p:cNvPr>
          <p:cNvSpPr>
            <a:spLocks noGrp="1"/>
          </p:cNvSpPr>
          <p:nvPr>
            <p:ph type="title"/>
          </p:nvPr>
        </p:nvSpPr>
        <p:spPr>
          <a:xfrm>
            <a:off x="769135" y="3688695"/>
            <a:ext cx="9144000" cy="553998"/>
          </a:xfrm>
        </p:spPr>
        <p:txBody>
          <a:bodyPr/>
          <a:lstStyle/>
          <a:p>
            <a:r>
              <a:rPr lang="en-US" altLang="zh-CN" dirty="0">
                <a:latin typeface="Segoe UI Semibold" panose="020B0702040204020203" pitchFamily="34" charset="0"/>
                <a:ea typeface="微软雅黑" panose="020B0503020204020204" pitchFamily="34" charset="-122"/>
              </a:rPr>
              <a:t>Microsoft Teams </a:t>
            </a:r>
            <a:r>
              <a:rPr lang="zh-CN" altLang="en-US" b="1" dirty="0">
                <a:latin typeface="Segoe UI Semibold" panose="020B0702040204020203" pitchFamily="34" charset="0"/>
                <a:ea typeface="微软雅黑" panose="020B0503020204020204" pitchFamily="34" charset="-122"/>
              </a:rPr>
              <a:t>中的 </a:t>
            </a:r>
            <a:r>
              <a:rPr lang="en-US" altLang="zh-CN" dirty="0">
                <a:latin typeface="Segoe UI Semibold" panose="020B0702040204020203" pitchFamily="34" charset="0"/>
                <a:ea typeface="微软雅黑" panose="020B0503020204020204" pitchFamily="34" charset="-122"/>
              </a:rPr>
              <a:t>Webhook</a:t>
            </a:r>
          </a:p>
        </p:txBody>
      </p:sp>
    </p:spTree>
    <p:extLst>
      <p:ext uri="{BB962C8B-B14F-4D97-AF65-F5344CB8AC3E}">
        <p14:creationId xmlns:p14="http://schemas.microsoft.com/office/powerpoint/2010/main" val="932480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Theme1 Baselin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heme1 Baseline" id="{109AA3EF-B71E-47F9-A71E-892901EDE286}" vid="{0BD6AB12-45D4-4F69-8C40-BDEF9C054BF4}"/>
    </a:ext>
  </a:extLst>
</a:theme>
</file>

<file path=ppt/theme/theme2.xml><?xml version="1.0" encoding="utf-8"?>
<a:theme xmlns:a="http://schemas.openxmlformats.org/drawingml/2006/main" name="1_9-51052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Confidential_Template.potx" id="{047CD1FD-0987-4156-A544-A9C558F6B546}" vid="{06A5ED89-57C8-4AD7-8D30-72B1E918141C}"/>
    </a:ext>
  </a:extLst>
</a:theme>
</file>

<file path=ppt/theme/theme3.xml><?xml version="1.0" encoding="utf-8"?>
<a:theme xmlns:a="http://schemas.openxmlformats.org/drawingml/2006/main" name="1_LIGHT GRAY TEMPLATE">
  <a:themeElements>
    <a:clrScheme name="Custom 3">
      <a:dk1>
        <a:srgbClr val="1A1A1A"/>
      </a:dk1>
      <a:lt1>
        <a:srgbClr val="FFFFFF"/>
      </a:lt1>
      <a:dk2>
        <a:srgbClr val="0D0D0D"/>
      </a:dk2>
      <a:lt2>
        <a:srgbClr val="E6E6E6"/>
      </a:lt2>
      <a:accent1>
        <a:srgbClr val="0078D4"/>
      </a:accent1>
      <a:accent2>
        <a:srgbClr val="243A5E"/>
      </a:accent2>
      <a:accent3>
        <a:srgbClr val="50E6FF"/>
      </a:accent3>
      <a:accent4>
        <a:srgbClr val="515251"/>
      </a:accent4>
      <a:accent5>
        <a:srgbClr val="737373"/>
      </a:accent5>
      <a:accent6>
        <a:srgbClr val="D2D2D2"/>
      </a:accent6>
      <a:hlink>
        <a:srgbClr val="0076D3"/>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killingSession_Template3" id="{9B4AAADB-EBD4-4F2C-9B1B-FE4320537AAE}" vid="{4D72C0E0-B8C2-453D-B58C-5BE781DB1D12}"/>
    </a:ext>
  </a:extLst>
</a:theme>
</file>

<file path=ppt/theme/theme4.xml><?xml version="1.0" encoding="utf-8"?>
<a:theme xmlns:a="http://schemas.openxmlformats.org/drawingml/2006/main" name="1_Theme1 Baselin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heme1 Baseline" id="{109AA3EF-B71E-47F9-A71E-892901EDE286}" vid="{0BD6AB12-45D4-4F69-8C40-BDEF9C054BF4}"/>
    </a:ext>
  </a:extLst>
</a:theme>
</file>

<file path=ppt/theme/theme5.xml><?xml version="1.0" encoding="utf-8"?>
<a:theme xmlns:a="http://schemas.openxmlformats.org/drawingml/2006/main" name="White Template">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5" id="{BD055CA6-169E-443C-9375-16F96A5E5348}" vid="{78346426-A43C-4280-AEC2-97A9BBDC32D9}"/>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B71B1F068AAB224FAE7DB4CDFA80525A" ma:contentTypeVersion="11" ma:contentTypeDescription="Create a new document." ma:contentTypeScope="" ma:versionID="69339ba31b3fc7d83028fe50b129e9d3">
  <xsd:schema xmlns:xsd="http://www.w3.org/2001/XMLSchema" xmlns:xs="http://www.w3.org/2001/XMLSchema" xmlns:p="http://schemas.microsoft.com/office/2006/metadata/properties" xmlns:ns2="a0deddf0-f628-451c-a763-2edd5c6ccf46" xmlns:ns3="75c92904-f576-44db-8133-88c65665be3e" targetNamespace="http://schemas.microsoft.com/office/2006/metadata/properties" ma:root="true" ma:fieldsID="39db734d115921bd3a497d5a14bb8136" ns2:_="" ns3:_="">
    <xsd:import namespace="a0deddf0-f628-451c-a763-2edd5c6ccf46"/>
    <xsd:import namespace="75c92904-f576-44db-8133-88c65665be3e"/>
    <xsd:element name="properties">
      <xsd:complexType>
        <xsd:sequence>
          <xsd:element name="documentManagement">
            <xsd:complexType>
              <xsd:all>
                <xsd:element ref="ns2:MediaServiceMetadata" minOccurs="0"/>
                <xsd:element ref="ns2:MediaServiceFastMetadata" minOccurs="0"/>
                <xsd:element ref="ns2:MediaServiceDateTaken" minOccurs="0"/>
                <xsd:element ref="ns3:SharedWithUsers" minOccurs="0"/>
                <xsd:element ref="ns3:SharedWithDetails" minOccurs="0"/>
                <xsd:element ref="ns2:MediaServiceAutoTags" minOccurs="0"/>
                <xsd:element ref="ns2:MediaServiceOCR" minOccurs="0"/>
                <xsd:element ref="ns2:MediaServiceGenerationTime" minOccurs="0"/>
                <xsd:element ref="ns2:MediaServiceEventHashCode"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0deddf0-f628-451c-a763-2edd5c6ccf4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75c92904-f576-44db-8133-88c65665be3e"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AB8F9DC-27F8-4409-BDAB-A2DB7B3278A7}">
  <ds:schemaRefs>
    <ds:schemaRef ds:uri="http://schemas.microsoft.com/sharepoint/v3/contenttype/forms"/>
  </ds:schemaRefs>
</ds:datastoreItem>
</file>

<file path=customXml/itemProps2.xml><?xml version="1.0" encoding="utf-8"?>
<ds:datastoreItem xmlns:ds="http://schemas.openxmlformats.org/officeDocument/2006/customXml" ds:itemID="{008C4847-EFC6-495E-89DA-E0F8A1EA7B5B}">
  <ds:schemaRefs>
    <ds:schemaRef ds:uri="http://schemas.microsoft.com/office/infopath/2007/PartnerControls"/>
    <ds:schemaRef ds:uri="http://www.w3.org/XML/1998/namespace"/>
    <ds:schemaRef ds:uri="a0deddf0-f628-451c-a763-2edd5c6ccf46"/>
    <ds:schemaRef ds:uri="http://schemas.microsoft.com/office/2006/metadata/properties"/>
    <ds:schemaRef ds:uri="http://schemas.microsoft.com/office/2006/documentManagement/types"/>
    <ds:schemaRef ds:uri="http://schemas.openxmlformats.org/package/2006/metadata/core-properties"/>
    <ds:schemaRef ds:uri="75c92904-f576-44db-8133-88c65665be3e"/>
    <ds:schemaRef ds:uri="http://purl.org/dc/dcmitype/"/>
    <ds:schemaRef ds:uri="http://purl.org/dc/terms/"/>
    <ds:schemaRef ds:uri="http://purl.org/dc/elements/1.1/"/>
  </ds:schemaRefs>
</ds:datastoreItem>
</file>

<file path=customXml/itemProps3.xml><?xml version="1.0" encoding="utf-8"?>
<ds:datastoreItem xmlns:ds="http://schemas.openxmlformats.org/officeDocument/2006/customXml" ds:itemID="{F29024D4-B7BB-473E-AEFF-DA704746FD68}"/>
</file>

<file path=docProps/app.xml><?xml version="1.0" encoding="utf-8"?>
<Properties xmlns="http://schemas.openxmlformats.org/officeDocument/2006/extended-properties" xmlns:vt="http://schemas.openxmlformats.org/officeDocument/2006/docPropsVTypes">
  <TotalTime>23</TotalTime>
  <Words>8315</Words>
  <Application>Microsoft Office PowerPoint</Application>
  <PresentationFormat>Widescreen</PresentationFormat>
  <Paragraphs>504</Paragraphs>
  <Slides>44</Slides>
  <Notes>44</Notes>
  <HiddenSlides>0</HiddenSlides>
  <MMClips>0</MMClips>
  <ScaleCrop>false</ScaleCrop>
  <HeadingPairs>
    <vt:vector size="6" baseType="variant">
      <vt:variant>
        <vt:lpstr>Fonts Used</vt:lpstr>
      </vt:variant>
      <vt:variant>
        <vt:i4>9</vt:i4>
      </vt:variant>
      <vt:variant>
        <vt:lpstr>Theme</vt:lpstr>
      </vt:variant>
      <vt:variant>
        <vt:i4>5</vt:i4>
      </vt:variant>
      <vt:variant>
        <vt:lpstr>Slide Titles</vt:lpstr>
      </vt:variant>
      <vt:variant>
        <vt:i4>44</vt:i4>
      </vt:variant>
    </vt:vector>
  </HeadingPairs>
  <TitlesOfParts>
    <vt:vector size="58" baseType="lpstr">
      <vt:lpstr>微软雅黑</vt:lpstr>
      <vt:lpstr>Arial</vt:lpstr>
      <vt:lpstr>Calibri</vt:lpstr>
      <vt:lpstr>Consolas</vt:lpstr>
      <vt:lpstr>Segoe UI</vt:lpstr>
      <vt:lpstr>Segoe UI Light</vt:lpstr>
      <vt:lpstr>Segoe UI Semibold</vt:lpstr>
      <vt:lpstr>Segoe UI Semilight</vt:lpstr>
      <vt:lpstr>Wingdings</vt:lpstr>
      <vt:lpstr>Theme1 Baseline</vt:lpstr>
      <vt:lpstr>1_9-51052_Microsoft_Ready_Template_Light</vt:lpstr>
      <vt:lpstr>1_LIGHT GRAY TEMPLATE</vt:lpstr>
      <vt:lpstr>1_Theme1 Baseline</vt:lpstr>
      <vt:lpstr>White Template</vt:lpstr>
      <vt:lpstr>扩展 Microsoft Teams</vt:lpstr>
      <vt:lpstr>Microsoft Teams 应用</vt:lpstr>
      <vt:lpstr>Microsoft Teams 应用的组成部分</vt:lpstr>
      <vt:lpstr>Microsoft Teams 平台用户体验元素</vt:lpstr>
      <vt:lpstr>Teams 客户端中的可扩展点</vt:lpstr>
      <vt:lpstr>用于 Microsoft Teams 应用开发的 App Studio</vt:lpstr>
      <vt:lpstr>用于分发 Teams 应用的选项</vt:lpstr>
      <vt:lpstr>演示</vt:lpstr>
      <vt:lpstr>Microsoft Teams 中的 Webhook</vt:lpstr>
      <vt:lpstr>Microsoft Teams 中的 Webhook 和连接器</vt:lpstr>
      <vt:lpstr>Microsoft Teams 中的传出 Webhook</vt:lpstr>
      <vt:lpstr>Microsoft Teams 中的传入 Webhook</vt:lpstr>
      <vt:lpstr>演示</vt:lpstr>
      <vt:lpstr>Microsoft Teams 中的选项卡</vt:lpstr>
      <vt:lpstr>什么是 Teams 中的选项卡？</vt:lpstr>
      <vt:lpstr>静态选项卡</vt:lpstr>
      <vt:lpstr>可配置选项卡</vt:lpstr>
      <vt:lpstr>移动设备上的选项卡</vt:lpstr>
      <vt:lpstr>演示</vt:lpstr>
      <vt:lpstr>Microsoft Teams 中的消息传递扩展</vt:lpstr>
      <vt:lpstr>Teams 的消息传递扩展是什么？</vt:lpstr>
      <vt:lpstr>创建消息传递扩展的概述</vt:lpstr>
      <vt:lpstr>基于搜索的消息传递扩展</vt:lpstr>
      <vt:lpstr>基于操作的消息传递扩展</vt:lpstr>
      <vt:lpstr>演示</vt:lpstr>
      <vt:lpstr>Microsoft Teams 中的对话机器人</vt:lpstr>
      <vt:lpstr>Teams 中的机器人概述</vt:lpstr>
      <vt:lpstr>Teams 中的机器人概述</vt:lpstr>
      <vt:lpstr>机器人对话基本原理</vt:lpstr>
      <vt:lpstr>Teams 与 Power Platform</vt:lpstr>
      <vt:lpstr>Power Platform 可以加快开发 Teams 的自定义工具</vt:lpstr>
      <vt:lpstr>Power Platform 简介</vt:lpstr>
      <vt:lpstr>Power Apps 概述</vt:lpstr>
      <vt:lpstr>Power Apps 简介</vt:lpstr>
      <vt:lpstr>将 Power Apps 与数据连接</vt:lpstr>
      <vt:lpstr>创建画布 Power App</vt:lpstr>
      <vt:lpstr>运行 Power App</vt:lpstr>
      <vt:lpstr>演示</vt:lpstr>
      <vt:lpstr>Power Automate 概述</vt:lpstr>
      <vt:lpstr>Power Automate 简介</vt:lpstr>
      <vt:lpstr>连接流与数据</vt:lpstr>
      <vt:lpstr>创建流</vt:lpstr>
      <vt:lpstr>运行流</vt:lpstr>
      <vt:lpstr>演示</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Extend Microsoft Teams</dc:title>
  <dc:creator>Julie Descamp (CLEARWATER GROUP LLC)</dc:creator>
  <cp:lastModifiedBy>Zhao, Joanna</cp:lastModifiedBy>
  <cp:revision>13</cp:revision>
  <dcterms:created xsi:type="dcterms:W3CDTF">2020-07-22T18:19:32Z</dcterms:created>
  <dcterms:modified xsi:type="dcterms:W3CDTF">2020-08-12T02:33:25Z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0x010100B71B1F068AAB224FAE7DB4CDFA80525A</vt:lpwstr>
  </property>
</Properties>
</file>